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7" r:id="rId9"/>
    <p:sldId id="278" r:id="rId10"/>
    <p:sldId id="279" r:id="rId11"/>
    <p:sldId id="280" r:id="rId12"/>
    <p:sldId id="264" r:id="rId13"/>
    <p:sldId id="265" r:id="rId14"/>
    <p:sldId id="266" r:id="rId15"/>
    <p:sldId id="267" r:id="rId16"/>
    <p:sldId id="283" r:id="rId17"/>
    <p:sldId id="276" r:id="rId18"/>
    <p:sldId id="268" r:id="rId19"/>
    <p:sldId id="281" r:id="rId20"/>
    <p:sldId id="282" r:id="rId21"/>
    <p:sldId id="269" r:id="rId22"/>
    <p:sldId id="270" r:id="rId23"/>
    <p:sldId id="271" r:id="rId24"/>
    <p:sldId id="273" r:id="rId25"/>
    <p:sldId id="274" r:id="rId26"/>
    <p:sldId id="27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8"/>
    <p:restoredTop sz="94737"/>
  </p:normalViewPr>
  <p:slideViewPr>
    <p:cSldViewPr snapToGrid="0">
      <p:cViewPr varScale="1">
        <p:scale>
          <a:sx n="78" d="100"/>
          <a:sy n="78" d="100"/>
        </p:scale>
        <p:origin x="60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CBC5DE-2D6E-4EFF-ABBD-1AE99942DEF0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FEBB8E9-FB6A-4137-A4DD-4BF142784489}">
      <dgm:prSet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2">
                  <a:lumMod val="50000"/>
                </a:schemeClr>
              </a:solidFill>
            </a:rPr>
            <a:t>What is </a:t>
          </a:r>
          <a:r>
            <a:rPr lang="en-US" b="1" dirty="0" err="1">
              <a:solidFill>
                <a:schemeClr val="bg2">
                  <a:lumMod val="50000"/>
                </a:schemeClr>
              </a:solidFill>
            </a:rPr>
            <a:t>NutriBuddy</a:t>
          </a:r>
          <a:r>
            <a:rPr lang="en-US" b="1" dirty="0">
              <a:solidFill>
                <a:schemeClr val="bg2">
                  <a:lumMod val="50000"/>
                </a:schemeClr>
              </a:solidFill>
            </a:rPr>
            <a:t>? 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718C4B86-C88D-44D7-9FB9-619D3ED0959A}" type="parTrans" cxnId="{271B7CBD-0981-415C-A50E-8CBD3E6ED6CF}">
      <dgm:prSet/>
      <dgm:spPr/>
      <dgm:t>
        <a:bodyPr/>
        <a:lstStyle/>
        <a:p>
          <a:endParaRPr lang="en-US"/>
        </a:p>
      </dgm:t>
    </dgm:pt>
    <dgm:pt modelId="{177B167D-13CF-4E1A-90F0-8E04B2EA4F93}" type="sibTrans" cxnId="{271B7CBD-0981-415C-A50E-8CBD3E6ED6CF}">
      <dgm:prSet/>
      <dgm:spPr/>
      <dgm:t>
        <a:bodyPr/>
        <a:lstStyle/>
        <a:p>
          <a:endParaRPr lang="en-US"/>
        </a:p>
      </dgm:t>
    </dgm:pt>
    <dgm:pt modelId="{4BD2E2D8-6B6C-4BB3-89FD-A6441F790B14}">
      <dgm:prSet/>
      <dgm:spPr/>
      <dgm:t>
        <a:bodyPr/>
        <a:lstStyle/>
        <a:p>
          <a:r>
            <a:rPr lang="en-US" dirty="0"/>
            <a:t>- A personalized meal and exercise recommender system that uses AI and LLMs to suggest health-optimized plans based on user preferences, medical history, and real-time behavior.</a:t>
          </a:r>
        </a:p>
      </dgm:t>
    </dgm:pt>
    <dgm:pt modelId="{683A1E3D-BA0C-4990-B70C-4ADD320BF18E}" type="parTrans" cxnId="{01975EF3-2FBA-49CD-8C6F-1DCAE9EB961C}">
      <dgm:prSet/>
      <dgm:spPr/>
      <dgm:t>
        <a:bodyPr/>
        <a:lstStyle/>
        <a:p>
          <a:endParaRPr lang="en-US"/>
        </a:p>
      </dgm:t>
    </dgm:pt>
    <dgm:pt modelId="{6D3B8CC9-CFA5-4AF0-B852-2453AC3FD771}" type="sibTrans" cxnId="{01975EF3-2FBA-49CD-8C6F-1DCAE9EB961C}">
      <dgm:prSet/>
      <dgm:spPr/>
      <dgm:t>
        <a:bodyPr/>
        <a:lstStyle/>
        <a:p>
          <a:endParaRPr lang="en-US"/>
        </a:p>
      </dgm:t>
    </dgm:pt>
    <dgm:pt modelId="{B654568A-DDC8-44D4-ADFA-7A7C6B2F6D41}">
      <dgm:prSet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2">
                  <a:lumMod val="50000"/>
                </a:schemeClr>
              </a:solidFill>
            </a:rPr>
            <a:t>Purpose of This Project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FA66CFB3-35F1-4FD8-A4BB-BD34C88D4EB3}" type="parTrans" cxnId="{1E7FA26C-AD0C-4452-ACB5-A60A17AF281A}">
      <dgm:prSet/>
      <dgm:spPr/>
      <dgm:t>
        <a:bodyPr/>
        <a:lstStyle/>
        <a:p>
          <a:endParaRPr lang="en-US"/>
        </a:p>
      </dgm:t>
    </dgm:pt>
    <dgm:pt modelId="{A1CB0C7C-E554-4321-ACC1-92C6ED3805B6}" type="sibTrans" cxnId="{1E7FA26C-AD0C-4452-ACB5-A60A17AF281A}">
      <dgm:prSet/>
      <dgm:spPr/>
      <dgm:t>
        <a:bodyPr/>
        <a:lstStyle/>
        <a:p>
          <a:endParaRPr lang="en-US"/>
        </a:p>
      </dgm:t>
    </dgm:pt>
    <dgm:pt modelId="{8E5BEA53-12A6-4590-AF9F-C278A6E5BEE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- Address the growing need for </a:t>
          </a:r>
          <a:r>
            <a:rPr lang="en-US" i="1" dirty="0"/>
            <a:t>personalized nutrition and fitness solutions</a:t>
          </a:r>
          <a:endParaRPr lang="en-US" dirty="0"/>
        </a:p>
      </dgm:t>
    </dgm:pt>
    <dgm:pt modelId="{E7F29B80-5068-4773-9F53-65BF7A5EC443}" type="parTrans" cxnId="{6FF0D5B2-F2DA-4A9B-B7D4-AC600CA36BF9}">
      <dgm:prSet/>
      <dgm:spPr/>
      <dgm:t>
        <a:bodyPr/>
        <a:lstStyle/>
        <a:p>
          <a:endParaRPr lang="en-US"/>
        </a:p>
      </dgm:t>
    </dgm:pt>
    <dgm:pt modelId="{4BE2B5FC-B820-4CF3-94EB-C3B8DC382B64}" type="sibTrans" cxnId="{6FF0D5B2-F2DA-4A9B-B7D4-AC600CA36BF9}">
      <dgm:prSet/>
      <dgm:spPr/>
      <dgm:t>
        <a:bodyPr/>
        <a:lstStyle/>
        <a:p>
          <a:endParaRPr lang="en-US"/>
        </a:p>
      </dgm:t>
    </dgm:pt>
    <dgm:pt modelId="{497D43D5-6D75-4ACA-B04D-F799C620750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- Tackle real-world ML challenges like </a:t>
          </a:r>
          <a:r>
            <a:rPr lang="en-US" i="1" dirty="0"/>
            <a:t>cold-start</a:t>
          </a:r>
          <a:r>
            <a:rPr lang="en-US" dirty="0"/>
            <a:t>, </a:t>
          </a:r>
          <a:r>
            <a:rPr lang="en-US" i="1" dirty="0"/>
            <a:t>dynamic preferences</a:t>
          </a:r>
          <a:r>
            <a:rPr lang="en-US" dirty="0"/>
            <a:t>, and </a:t>
          </a:r>
          <a:r>
            <a:rPr lang="en-US" i="1" dirty="0"/>
            <a:t>user engagement</a:t>
          </a:r>
          <a:endParaRPr lang="en-US" dirty="0"/>
        </a:p>
      </dgm:t>
    </dgm:pt>
    <dgm:pt modelId="{5D82B135-616B-4238-9F23-B5281B0A7334}" type="parTrans" cxnId="{0250C68B-0E12-4AB4-B9E5-15E6DF34F7CB}">
      <dgm:prSet/>
      <dgm:spPr/>
      <dgm:t>
        <a:bodyPr/>
        <a:lstStyle/>
        <a:p>
          <a:endParaRPr lang="en-US"/>
        </a:p>
      </dgm:t>
    </dgm:pt>
    <dgm:pt modelId="{048112A0-C4FF-45DE-9D0D-D883C49DD4E3}" type="sibTrans" cxnId="{0250C68B-0E12-4AB4-B9E5-15E6DF34F7CB}">
      <dgm:prSet/>
      <dgm:spPr/>
      <dgm:t>
        <a:bodyPr/>
        <a:lstStyle/>
        <a:p>
          <a:endParaRPr lang="en-US"/>
        </a:p>
      </dgm:t>
    </dgm:pt>
    <dgm:pt modelId="{A0BC43F8-A82D-48F9-977E-F1E7183732A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- Apply advanced AI techniques in a full-stack, real-time application</a:t>
          </a:r>
        </a:p>
      </dgm:t>
    </dgm:pt>
    <dgm:pt modelId="{3F6073DA-A8D8-4C64-8629-31FFC5DF3736}" type="parTrans" cxnId="{D525A552-6340-47CC-A682-F00C61F51F9F}">
      <dgm:prSet/>
      <dgm:spPr/>
      <dgm:t>
        <a:bodyPr/>
        <a:lstStyle/>
        <a:p>
          <a:endParaRPr lang="en-US"/>
        </a:p>
      </dgm:t>
    </dgm:pt>
    <dgm:pt modelId="{8472A53F-FBB7-491C-80E3-AD819C551D15}" type="sibTrans" cxnId="{D525A552-6340-47CC-A682-F00C61F51F9F}">
      <dgm:prSet/>
      <dgm:spPr/>
      <dgm:t>
        <a:bodyPr/>
        <a:lstStyle/>
        <a:p>
          <a:endParaRPr lang="en-US"/>
        </a:p>
      </dgm:t>
    </dgm:pt>
    <dgm:pt modelId="{0F6816DD-68A8-4ECC-B29B-7B7ED3F00910}">
      <dgm:prSet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2">
                  <a:lumMod val="50000"/>
                </a:schemeClr>
              </a:solidFill>
            </a:rPr>
            <a:t>Why It Matters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CE5CAAA4-BC87-4ED2-B98E-5969B5F43A94}" type="parTrans" cxnId="{98F8B4A0-C742-4ABE-B4C3-A0ABD53268FC}">
      <dgm:prSet/>
      <dgm:spPr/>
      <dgm:t>
        <a:bodyPr/>
        <a:lstStyle/>
        <a:p>
          <a:endParaRPr lang="en-US"/>
        </a:p>
      </dgm:t>
    </dgm:pt>
    <dgm:pt modelId="{E5552606-4EFF-49AE-A857-5B6FA3D33E67}" type="sibTrans" cxnId="{98F8B4A0-C742-4ABE-B4C3-A0ABD53268FC}">
      <dgm:prSet/>
      <dgm:spPr/>
      <dgm:t>
        <a:bodyPr/>
        <a:lstStyle/>
        <a:p>
          <a:endParaRPr lang="en-US"/>
        </a:p>
      </dgm:t>
    </dgm:pt>
    <dgm:pt modelId="{02E2186E-CA43-4B85-9954-8F119348FBC0}">
      <dgm:prSet/>
      <dgm:spPr/>
      <dgm:t>
        <a:bodyPr/>
        <a:lstStyle/>
        <a:p>
          <a:r>
            <a:rPr lang="en-US" dirty="0"/>
            <a:t>- Helps individuals with dietary restrictions (e.g., diabetes, hypertension) make informed choices.</a:t>
          </a:r>
        </a:p>
      </dgm:t>
    </dgm:pt>
    <dgm:pt modelId="{26A97659-6A84-4177-BFA8-159C2FA3725C}" type="parTrans" cxnId="{F3D29DBE-D6DC-4AF4-9495-2991D543B8EB}">
      <dgm:prSet/>
      <dgm:spPr/>
      <dgm:t>
        <a:bodyPr/>
        <a:lstStyle/>
        <a:p>
          <a:endParaRPr lang="en-US"/>
        </a:p>
      </dgm:t>
    </dgm:pt>
    <dgm:pt modelId="{10570654-4CC2-4471-BA27-42CD5456C80C}" type="sibTrans" cxnId="{F3D29DBE-D6DC-4AF4-9495-2991D543B8EB}">
      <dgm:prSet/>
      <dgm:spPr/>
      <dgm:t>
        <a:bodyPr/>
        <a:lstStyle/>
        <a:p>
          <a:endParaRPr lang="en-US"/>
        </a:p>
      </dgm:t>
    </dgm:pt>
    <dgm:pt modelId="{84783526-9CA0-42F1-8944-56FEDBB64EF7}">
      <dgm:prSet/>
      <dgm:spPr/>
      <dgm:t>
        <a:bodyPr/>
        <a:lstStyle/>
        <a:p>
          <a:r>
            <a:rPr lang="en-US" dirty="0"/>
            <a:t>- Enhances user adoption through dynamic, relevant, and explainable recommendations.</a:t>
          </a:r>
        </a:p>
      </dgm:t>
    </dgm:pt>
    <dgm:pt modelId="{D5C2E977-7DFB-4C6B-BA12-8330442C6738}" type="parTrans" cxnId="{F77C6E4D-610D-420D-B6D9-15D51ECCAA9F}">
      <dgm:prSet/>
      <dgm:spPr/>
      <dgm:t>
        <a:bodyPr/>
        <a:lstStyle/>
        <a:p>
          <a:endParaRPr lang="en-US"/>
        </a:p>
      </dgm:t>
    </dgm:pt>
    <dgm:pt modelId="{D58FE914-933E-4C05-AFC8-FFE20FA9C70E}" type="sibTrans" cxnId="{F77C6E4D-610D-420D-B6D9-15D51ECCAA9F}">
      <dgm:prSet/>
      <dgm:spPr/>
      <dgm:t>
        <a:bodyPr/>
        <a:lstStyle/>
        <a:p>
          <a:endParaRPr lang="en-US"/>
        </a:p>
      </dgm:t>
    </dgm:pt>
    <dgm:pt modelId="{0D86F9D2-96FE-4074-AF9E-3C254B3BAF93}">
      <dgm:prSet/>
      <dgm:spPr/>
      <dgm:t>
        <a:bodyPr/>
        <a:lstStyle/>
        <a:p>
          <a:r>
            <a:rPr lang="en-US" dirty="0"/>
            <a:t>- Demonstrates the practical power of LLM + recommender systems in healthcare AI</a:t>
          </a:r>
        </a:p>
      </dgm:t>
    </dgm:pt>
    <dgm:pt modelId="{E0B80750-4D52-4F47-859D-2FFB4E350FFC}" type="parTrans" cxnId="{FCFD595B-DE4F-4E6F-AD14-A9ACC4EEAF21}">
      <dgm:prSet/>
      <dgm:spPr/>
      <dgm:t>
        <a:bodyPr/>
        <a:lstStyle/>
        <a:p>
          <a:endParaRPr lang="en-US"/>
        </a:p>
      </dgm:t>
    </dgm:pt>
    <dgm:pt modelId="{22BF7B45-059A-4E12-AA6F-3C16A10E712A}" type="sibTrans" cxnId="{FCFD595B-DE4F-4E6F-AD14-A9ACC4EEAF21}">
      <dgm:prSet/>
      <dgm:spPr/>
      <dgm:t>
        <a:bodyPr/>
        <a:lstStyle/>
        <a:p>
          <a:endParaRPr lang="en-US"/>
        </a:p>
      </dgm:t>
    </dgm:pt>
    <dgm:pt modelId="{CBE28AA8-DA55-4C73-87F2-55DA5652F18D}" type="pres">
      <dgm:prSet presAssocID="{1DCBC5DE-2D6E-4EFF-ABBD-1AE99942DEF0}" presName="root" presStyleCnt="0">
        <dgm:presLayoutVars>
          <dgm:dir/>
          <dgm:resizeHandles val="exact"/>
        </dgm:presLayoutVars>
      </dgm:prSet>
      <dgm:spPr/>
    </dgm:pt>
    <dgm:pt modelId="{EFE2565C-1481-4CF6-87E3-D763DC82F6BE}" type="pres">
      <dgm:prSet presAssocID="{5FEBB8E9-FB6A-4137-A4DD-4BF142784489}" presName="compNode" presStyleCnt="0"/>
      <dgm:spPr/>
    </dgm:pt>
    <dgm:pt modelId="{0E16998F-9056-4F02-8877-B55776AB8954}" type="pres">
      <dgm:prSet presAssocID="{5FEBB8E9-FB6A-4137-A4DD-4BF142784489}" presName="iconRect" presStyleLbl="node1" presStyleIdx="0" presStyleCnt="3" custScaleX="144341" custScaleY="15223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105B23E5-C126-41D3-A578-A4A6C125AABB}" type="pres">
      <dgm:prSet presAssocID="{5FEBB8E9-FB6A-4137-A4DD-4BF142784489}" presName="iconSpace" presStyleCnt="0"/>
      <dgm:spPr/>
    </dgm:pt>
    <dgm:pt modelId="{0345ECFC-96DF-4EF9-AC22-9DE17E273964}" type="pres">
      <dgm:prSet presAssocID="{5FEBB8E9-FB6A-4137-A4DD-4BF142784489}" presName="parTx" presStyleLbl="revTx" presStyleIdx="0" presStyleCnt="6">
        <dgm:presLayoutVars>
          <dgm:chMax val="0"/>
          <dgm:chPref val="0"/>
        </dgm:presLayoutVars>
      </dgm:prSet>
      <dgm:spPr/>
    </dgm:pt>
    <dgm:pt modelId="{0F2ECC46-5C72-4097-B94A-FDE2D2AB428C}" type="pres">
      <dgm:prSet presAssocID="{5FEBB8E9-FB6A-4137-A4DD-4BF142784489}" presName="txSpace" presStyleCnt="0"/>
      <dgm:spPr/>
    </dgm:pt>
    <dgm:pt modelId="{FAEE0FF4-0643-4705-BE8B-FB6CF357C851}" type="pres">
      <dgm:prSet presAssocID="{5FEBB8E9-FB6A-4137-A4DD-4BF142784489}" presName="desTx" presStyleLbl="revTx" presStyleIdx="1" presStyleCnt="6" custScaleX="110893">
        <dgm:presLayoutVars/>
      </dgm:prSet>
      <dgm:spPr/>
    </dgm:pt>
    <dgm:pt modelId="{FC7360A0-1DD3-4B44-95F0-AF8FE0649CCD}" type="pres">
      <dgm:prSet presAssocID="{177B167D-13CF-4E1A-90F0-8E04B2EA4F93}" presName="sibTrans" presStyleCnt="0"/>
      <dgm:spPr/>
    </dgm:pt>
    <dgm:pt modelId="{4F6A1086-80A9-4E39-96F1-CEA80ABD451B}" type="pres">
      <dgm:prSet presAssocID="{B654568A-DDC8-44D4-ADFA-7A7C6B2F6D41}" presName="compNode" presStyleCnt="0"/>
      <dgm:spPr/>
    </dgm:pt>
    <dgm:pt modelId="{D0B93780-5D0C-45FD-93D2-042809A94ED6}" type="pres">
      <dgm:prSet presAssocID="{B654568A-DDC8-44D4-ADFA-7A7C6B2F6D41}" presName="iconRect" presStyleLbl="nod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12000" r="-1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71960A0-9E62-4BA0-B49C-5ADCE724E868}" type="pres">
      <dgm:prSet presAssocID="{B654568A-DDC8-44D4-ADFA-7A7C6B2F6D41}" presName="iconSpace" presStyleCnt="0"/>
      <dgm:spPr/>
    </dgm:pt>
    <dgm:pt modelId="{1630F955-F8A8-4EB9-9BB7-E3700907CE50}" type="pres">
      <dgm:prSet presAssocID="{B654568A-DDC8-44D4-ADFA-7A7C6B2F6D41}" presName="parTx" presStyleLbl="revTx" presStyleIdx="2" presStyleCnt="6">
        <dgm:presLayoutVars>
          <dgm:chMax val="0"/>
          <dgm:chPref val="0"/>
        </dgm:presLayoutVars>
      </dgm:prSet>
      <dgm:spPr/>
    </dgm:pt>
    <dgm:pt modelId="{AD144F43-161E-4E47-B14E-E429FDDFF5A8}" type="pres">
      <dgm:prSet presAssocID="{B654568A-DDC8-44D4-ADFA-7A7C6B2F6D41}" presName="txSpace" presStyleCnt="0"/>
      <dgm:spPr/>
    </dgm:pt>
    <dgm:pt modelId="{2075206A-A54A-4067-AD49-AB24189B8DEE}" type="pres">
      <dgm:prSet presAssocID="{B654568A-DDC8-44D4-ADFA-7A7C6B2F6D41}" presName="desTx" presStyleLbl="revTx" presStyleIdx="3" presStyleCnt="6" custScaleX="117603">
        <dgm:presLayoutVars/>
      </dgm:prSet>
      <dgm:spPr/>
    </dgm:pt>
    <dgm:pt modelId="{47CF6E95-D5B0-4126-9B30-5993CBE0C746}" type="pres">
      <dgm:prSet presAssocID="{A1CB0C7C-E554-4321-ACC1-92C6ED3805B6}" presName="sibTrans" presStyleCnt="0"/>
      <dgm:spPr/>
    </dgm:pt>
    <dgm:pt modelId="{0F006E7C-3BDC-4EBE-81B8-C792468D1396}" type="pres">
      <dgm:prSet presAssocID="{0F6816DD-68A8-4ECC-B29B-7B7ED3F00910}" presName="compNode" presStyleCnt="0"/>
      <dgm:spPr/>
    </dgm:pt>
    <dgm:pt modelId="{AC908785-59D9-45AD-A8EB-F1C6A767F711}" type="pres">
      <dgm:prSet presAssocID="{0F6816DD-68A8-4ECC-B29B-7B7ED3F00910}" presName="iconRect" presStyleLbl="nod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742BCFDC-9351-4936-B8E4-E3072FB472F5}" type="pres">
      <dgm:prSet presAssocID="{0F6816DD-68A8-4ECC-B29B-7B7ED3F00910}" presName="iconSpace" presStyleCnt="0"/>
      <dgm:spPr/>
    </dgm:pt>
    <dgm:pt modelId="{809AFAAA-9DD6-4AE2-A124-75F0037DCE24}" type="pres">
      <dgm:prSet presAssocID="{0F6816DD-68A8-4ECC-B29B-7B7ED3F00910}" presName="parTx" presStyleLbl="revTx" presStyleIdx="4" presStyleCnt="6">
        <dgm:presLayoutVars>
          <dgm:chMax val="0"/>
          <dgm:chPref val="0"/>
        </dgm:presLayoutVars>
      </dgm:prSet>
      <dgm:spPr/>
    </dgm:pt>
    <dgm:pt modelId="{FF62E72B-7CB5-47E7-ABF0-396370FE3B74}" type="pres">
      <dgm:prSet presAssocID="{0F6816DD-68A8-4ECC-B29B-7B7ED3F00910}" presName="txSpace" presStyleCnt="0"/>
      <dgm:spPr/>
    </dgm:pt>
    <dgm:pt modelId="{ACBA5C14-1EE4-48E4-BC19-F060709BD50F}" type="pres">
      <dgm:prSet presAssocID="{0F6816DD-68A8-4ECC-B29B-7B7ED3F00910}" presName="desTx" presStyleLbl="revTx" presStyleIdx="5" presStyleCnt="6">
        <dgm:presLayoutVars/>
      </dgm:prSet>
      <dgm:spPr/>
    </dgm:pt>
  </dgm:ptLst>
  <dgm:cxnLst>
    <dgm:cxn modelId="{6775C815-DD2B-43AE-B25D-831AB2261705}" type="presOf" srcId="{497D43D5-6D75-4ACA-B04D-F799C6207503}" destId="{2075206A-A54A-4067-AD49-AB24189B8DEE}" srcOrd="0" destOrd="1" presId="urn:microsoft.com/office/officeart/2018/2/layout/IconLabelDescriptionList"/>
    <dgm:cxn modelId="{B2F19939-D1CC-4F6E-AC47-6D2D1AA49B9D}" type="presOf" srcId="{A0BC43F8-A82D-48F9-977E-F1E7183732A0}" destId="{2075206A-A54A-4067-AD49-AB24189B8DEE}" srcOrd="0" destOrd="2" presId="urn:microsoft.com/office/officeart/2018/2/layout/IconLabelDescriptionList"/>
    <dgm:cxn modelId="{FCFD595B-DE4F-4E6F-AD14-A9ACC4EEAF21}" srcId="{0F6816DD-68A8-4ECC-B29B-7B7ED3F00910}" destId="{0D86F9D2-96FE-4074-AF9E-3C254B3BAF93}" srcOrd="2" destOrd="0" parTransId="{E0B80750-4D52-4F47-859D-2FFB4E350FFC}" sibTransId="{22BF7B45-059A-4E12-AA6F-3C16A10E712A}"/>
    <dgm:cxn modelId="{1E7FA26C-AD0C-4452-ACB5-A60A17AF281A}" srcId="{1DCBC5DE-2D6E-4EFF-ABBD-1AE99942DEF0}" destId="{B654568A-DDC8-44D4-ADFA-7A7C6B2F6D41}" srcOrd="1" destOrd="0" parTransId="{FA66CFB3-35F1-4FD8-A4BB-BD34C88D4EB3}" sibTransId="{A1CB0C7C-E554-4321-ACC1-92C6ED3805B6}"/>
    <dgm:cxn modelId="{F77C6E4D-610D-420D-B6D9-15D51ECCAA9F}" srcId="{0F6816DD-68A8-4ECC-B29B-7B7ED3F00910}" destId="{84783526-9CA0-42F1-8944-56FEDBB64EF7}" srcOrd="1" destOrd="0" parTransId="{D5C2E977-7DFB-4C6B-BA12-8330442C6738}" sibTransId="{D58FE914-933E-4C05-AFC8-FFE20FA9C70E}"/>
    <dgm:cxn modelId="{D525A552-6340-47CC-A682-F00C61F51F9F}" srcId="{B654568A-DDC8-44D4-ADFA-7A7C6B2F6D41}" destId="{A0BC43F8-A82D-48F9-977E-F1E7183732A0}" srcOrd="2" destOrd="0" parTransId="{3F6073DA-A8D8-4C64-8629-31FFC5DF3736}" sibTransId="{8472A53F-FBB7-491C-80E3-AD819C551D15}"/>
    <dgm:cxn modelId="{02707683-DD4F-4CAA-9A01-E086FF061544}" type="presOf" srcId="{02E2186E-CA43-4B85-9954-8F119348FBC0}" destId="{ACBA5C14-1EE4-48E4-BC19-F060709BD50F}" srcOrd="0" destOrd="0" presId="urn:microsoft.com/office/officeart/2018/2/layout/IconLabelDescriptionList"/>
    <dgm:cxn modelId="{8B388083-36BE-4186-9F4D-C1ED76D88635}" type="presOf" srcId="{1DCBC5DE-2D6E-4EFF-ABBD-1AE99942DEF0}" destId="{CBE28AA8-DA55-4C73-87F2-55DA5652F18D}" srcOrd="0" destOrd="0" presId="urn:microsoft.com/office/officeart/2018/2/layout/IconLabelDescriptionList"/>
    <dgm:cxn modelId="{00A33586-1CB3-4984-B843-6C087F07E3FB}" type="presOf" srcId="{0D86F9D2-96FE-4074-AF9E-3C254B3BAF93}" destId="{ACBA5C14-1EE4-48E4-BC19-F060709BD50F}" srcOrd="0" destOrd="2" presId="urn:microsoft.com/office/officeart/2018/2/layout/IconLabelDescriptionList"/>
    <dgm:cxn modelId="{0250C68B-0E12-4AB4-B9E5-15E6DF34F7CB}" srcId="{B654568A-DDC8-44D4-ADFA-7A7C6B2F6D41}" destId="{497D43D5-6D75-4ACA-B04D-F799C6207503}" srcOrd="1" destOrd="0" parTransId="{5D82B135-616B-4238-9F23-B5281B0A7334}" sibTransId="{048112A0-C4FF-45DE-9D0D-D883C49DD4E3}"/>
    <dgm:cxn modelId="{98F8B4A0-C742-4ABE-B4C3-A0ABD53268FC}" srcId="{1DCBC5DE-2D6E-4EFF-ABBD-1AE99942DEF0}" destId="{0F6816DD-68A8-4ECC-B29B-7B7ED3F00910}" srcOrd="2" destOrd="0" parTransId="{CE5CAAA4-BC87-4ED2-B98E-5969B5F43A94}" sibTransId="{E5552606-4EFF-49AE-A857-5B6FA3D33E67}"/>
    <dgm:cxn modelId="{9D057CA2-484F-42BD-9869-062E81E6086E}" type="presOf" srcId="{4BD2E2D8-6B6C-4BB3-89FD-A6441F790B14}" destId="{FAEE0FF4-0643-4705-BE8B-FB6CF357C851}" srcOrd="0" destOrd="0" presId="urn:microsoft.com/office/officeart/2018/2/layout/IconLabelDescriptionList"/>
    <dgm:cxn modelId="{99B559A3-35A8-4760-B4CA-A43693341205}" type="presOf" srcId="{B654568A-DDC8-44D4-ADFA-7A7C6B2F6D41}" destId="{1630F955-F8A8-4EB9-9BB7-E3700907CE50}" srcOrd="0" destOrd="0" presId="urn:microsoft.com/office/officeart/2018/2/layout/IconLabelDescriptionList"/>
    <dgm:cxn modelId="{6FF0D5B2-F2DA-4A9B-B7D4-AC600CA36BF9}" srcId="{B654568A-DDC8-44D4-ADFA-7A7C6B2F6D41}" destId="{8E5BEA53-12A6-4590-AF9F-C278A6E5BEEB}" srcOrd="0" destOrd="0" parTransId="{E7F29B80-5068-4773-9F53-65BF7A5EC443}" sibTransId="{4BE2B5FC-B820-4CF3-94EB-C3B8DC382B64}"/>
    <dgm:cxn modelId="{271B7CBD-0981-415C-A50E-8CBD3E6ED6CF}" srcId="{1DCBC5DE-2D6E-4EFF-ABBD-1AE99942DEF0}" destId="{5FEBB8E9-FB6A-4137-A4DD-4BF142784489}" srcOrd="0" destOrd="0" parTransId="{718C4B86-C88D-44D7-9FB9-619D3ED0959A}" sibTransId="{177B167D-13CF-4E1A-90F0-8E04B2EA4F93}"/>
    <dgm:cxn modelId="{F3D29DBE-D6DC-4AF4-9495-2991D543B8EB}" srcId="{0F6816DD-68A8-4ECC-B29B-7B7ED3F00910}" destId="{02E2186E-CA43-4B85-9954-8F119348FBC0}" srcOrd="0" destOrd="0" parTransId="{26A97659-6A84-4177-BFA8-159C2FA3725C}" sibTransId="{10570654-4CC2-4471-BA27-42CD5456C80C}"/>
    <dgm:cxn modelId="{F41769D7-15CB-4CD7-9548-7433CA043397}" type="presOf" srcId="{84783526-9CA0-42F1-8944-56FEDBB64EF7}" destId="{ACBA5C14-1EE4-48E4-BC19-F060709BD50F}" srcOrd="0" destOrd="1" presId="urn:microsoft.com/office/officeart/2018/2/layout/IconLabelDescriptionList"/>
    <dgm:cxn modelId="{88D282E1-15ED-49DA-ACAE-BA48BC48FC29}" type="presOf" srcId="{0F6816DD-68A8-4ECC-B29B-7B7ED3F00910}" destId="{809AFAAA-9DD6-4AE2-A124-75F0037DCE24}" srcOrd="0" destOrd="0" presId="urn:microsoft.com/office/officeart/2018/2/layout/IconLabelDescriptionList"/>
    <dgm:cxn modelId="{DAFE36EE-DB2C-4C01-B2BD-D003CF9E0A1E}" type="presOf" srcId="{5FEBB8E9-FB6A-4137-A4DD-4BF142784489}" destId="{0345ECFC-96DF-4EF9-AC22-9DE17E273964}" srcOrd="0" destOrd="0" presId="urn:microsoft.com/office/officeart/2018/2/layout/IconLabelDescriptionList"/>
    <dgm:cxn modelId="{01975EF3-2FBA-49CD-8C6F-1DCAE9EB961C}" srcId="{5FEBB8E9-FB6A-4137-A4DD-4BF142784489}" destId="{4BD2E2D8-6B6C-4BB3-89FD-A6441F790B14}" srcOrd="0" destOrd="0" parTransId="{683A1E3D-BA0C-4990-B70C-4ADD320BF18E}" sibTransId="{6D3B8CC9-CFA5-4AF0-B852-2453AC3FD771}"/>
    <dgm:cxn modelId="{4B4200F6-F7E4-4DD1-BD60-D76345E13A09}" type="presOf" srcId="{8E5BEA53-12A6-4590-AF9F-C278A6E5BEEB}" destId="{2075206A-A54A-4067-AD49-AB24189B8DEE}" srcOrd="0" destOrd="0" presId="urn:microsoft.com/office/officeart/2018/2/layout/IconLabelDescriptionList"/>
    <dgm:cxn modelId="{F51AAAC3-3BE4-421A-B859-062B3D9CD94B}" type="presParOf" srcId="{CBE28AA8-DA55-4C73-87F2-55DA5652F18D}" destId="{EFE2565C-1481-4CF6-87E3-D763DC82F6BE}" srcOrd="0" destOrd="0" presId="urn:microsoft.com/office/officeart/2018/2/layout/IconLabelDescriptionList"/>
    <dgm:cxn modelId="{11160E3C-6845-42DF-9848-B5028A9C8792}" type="presParOf" srcId="{EFE2565C-1481-4CF6-87E3-D763DC82F6BE}" destId="{0E16998F-9056-4F02-8877-B55776AB8954}" srcOrd="0" destOrd="0" presId="urn:microsoft.com/office/officeart/2018/2/layout/IconLabelDescriptionList"/>
    <dgm:cxn modelId="{EAC868B4-E7C0-4CDB-9438-EDB873D3719F}" type="presParOf" srcId="{EFE2565C-1481-4CF6-87E3-D763DC82F6BE}" destId="{105B23E5-C126-41D3-A578-A4A6C125AABB}" srcOrd="1" destOrd="0" presId="urn:microsoft.com/office/officeart/2018/2/layout/IconLabelDescriptionList"/>
    <dgm:cxn modelId="{C59E40B2-3B5E-42D8-8ADB-F90830A408BC}" type="presParOf" srcId="{EFE2565C-1481-4CF6-87E3-D763DC82F6BE}" destId="{0345ECFC-96DF-4EF9-AC22-9DE17E273964}" srcOrd="2" destOrd="0" presId="urn:microsoft.com/office/officeart/2018/2/layout/IconLabelDescriptionList"/>
    <dgm:cxn modelId="{2F5114F5-0FA3-4E91-A1F5-76969BA17F54}" type="presParOf" srcId="{EFE2565C-1481-4CF6-87E3-D763DC82F6BE}" destId="{0F2ECC46-5C72-4097-B94A-FDE2D2AB428C}" srcOrd="3" destOrd="0" presId="urn:microsoft.com/office/officeart/2018/2/layout/IconLabelDescriptionList"/>
    <dgm:cxn modelId="{DAA16187-0937-4B6E-9268-1FF60A06A2C5}" type="presParOf" srcId="{EFE2565C-1481-4CF6-87E3-D763DC82F6BE}" destId="{FAEE0FF4-0643-4705-BE8B-FB6CF357C851}" srcOrd="4" destOrd="0" presId="urn:microsoft.com/office/officeart/2018/2/layout/IconLabelDescriptionList"/>
    <dgm:cxn modelId="{383BC14C-DF91-4CD2-9946-B79BE6739F2C}" type="presParOf" srcId="{CBE28AA8-DA55-4C73-87F2-55DA5652F18D}" destId="{FC7360A0-1DD3-4B44-95F0-AF8FE0649CCD}" srcOrd="1" destOrd="0" presId="urn:microsoft.com/office/officeart/2018/2/layout/IconLabelDescriptionList"/>
    <dgm:cxn modelId="{F5A3ABA1-1F30-4A83-B9D8-D9D8345BFFCA}" type="presParOf" srcId="{CBE28AA8-DA55-4C73-87F2-55DA5652F18D}" destId="{4F6A1086-80A9-4E39-96F1-CEA80ABD451B}" srcOrd="2" destOrd="0" presId="urn:microsoft.com/office/officeart/2018/2/layout/IconLabelDescriptionList"/>
    <dgm:cxn modelId="{0580F262-C1CD-47FE-B32C-75CBF72A4A8D}" type="presParOf" srcId="{4F6A1086-80A9-4E39-96F1-CEA80ABD451B}" destId="{D0B93780-5D0C-45FD-93D2-042809A94ED6}" srcOrd="0" destOrd="0" presId="urn:microsoft.com/office/officeart/2018/2/layout/IconLabelDescriptionList"/>
    <dgm:cxn modelId="{45A9FC6A-3FD9-4B9B-A8B9-9B709A00B6D9}" type="presParOf" srcId="{4F6A1086-80A9-4E39-96F1-CEA80ABD451B}" destId="{E71960A0-9E62-4BA0-B49C-5ADCE724E868}" srcOrd="1" destOrd="0" presId="urn:microsoft.com/office/officeart/2018/2/layout/IconLabelDescriptionList"/>
    <dgm:cxn modelId="{6D459810-F673-4EDC-BD51-94C5626DC803}" type="presParOf" srcId="{4F6A1086-80A9-4E39-96F1-CEA80ABD451B}" destId="{1630F955-F8A8-4EB9-9BB7-E3700907CE50}" srcOrd="2" destOrd="0" presId="urn:microsoft.com/office/officeart/2018/2/layout/IconLabelDescriptionList"/>
    <dgm:cxn modelId="{DFD31C4C-6BE7-438B-9A74-81E27B098A6E}" type="presParOf" srcId="{4F6A1086-80A9-4E39-96F1-CEA80ABD451B}" destId="{AD144F43-161E-4E47-B14E-E429FDDFF5A8}" srcOrd="3" destOrd="0" presId="urn:microsoft.com/office/officeart/2018/2/layout/IconLabelDescriptionList"/>
    <dgm:cxn modelId="{9A1045BB-291D-473D-81F1-A17F403A84AE}" type="presParOf" srcId="{4F6A1086-80A9-4E39-96F1-CEA80ABD451B}" destId="{2075206A-A54A-4067-AD49-AB24189B8DEE}" srcOrd="4" destOrd="0" presId="urn:microsoft.com/office/officeart/2018/2/layout/IconLabelDescriptionList"/>
    <dgm:cxn modelId="{65B60A06-DAFF-4309-88E4-1F8D8315E673}" type="presParOf" srcId="{CBE28AA8-DA55-4C73-87F2-55DA5652F18D}" destId="{47CF6E95-D5B0-4126-9B30-5993CBE0C746}" srcOrd="3" destOrd="0" presId="urn:microsoft.com/office/officeart/2018/2/layout/IconLabelDescriptionList"/>
    <dgm:cxn modelId="{BE13C950-FEED-491C-82CA-ADDD8885E14D}" type="presParOf" srcId="{CBE28AA8-DA55-4C73-87F2-55DA5652F18D}" destId="{0F006E7C-3BDC-4EBE-81B8-C792468D1396}" srcOrd="4" destOrd="0" presId="urn:microsoft.com/office/officeart/2018/2/layout/IconLabelDescriptionList"/>
    <dgm:cxn modelId="{DE702DD5-E52A-4BC0-82E5-A663EEB7BBB8}" type="presParOf" srcId="{0F006E7C-3BDC-4EBE-81B8-C792468D1396}" destId="{AC908785-59D9-45AD-A8EB-F1C6A767F711}" srcOrd="0" destOrd="0" presId="urn:microsoft.com/office/officeart/2018/2/layout/IconLabelDescriptionList"/>
    <dgm:cxn modelId="{9DB329A6-E0C4-40D1-A96C-03D1A1C46EAC}" type="presParOf" srcId="{0F006E7C-3BDC-4EBE-81B8-C792468D1396}" destId="{742BCFDC-9351-4936-B8E4-E3072FB472F5}" srcOrd="1" destOrd="0" presId="urn:microsoft.com/office/officeart/2018/2/layout/IconLabelDescriptionList"/>
    <dgm:cxn modelId="{68764E2B-6674-402B-92E9-BEFE9BA7B302}" type="presParOf" srcId="{0F006E7C-3BDC-4EBE-81B8-C792468D1396}" destId="{809AFAAA-9DD6-4AE2-A124-75F0037DCE24}" srcOrd="2" destOrd="0" presId="urn:microsoft.com/office/officeart/2018/2/layout/IconLabelDescriptionList"/>
    <dgm:cxn modelId="{F60B1971-3118-48C0-B2E4-1953F8C302A1}" type="presParOf" srcId="{0F006E7C-3BDC-4EBE-81B8-C792468D1396}" destId="{FF62E72B-7CB5-47E7-ABF0-396370FE3B74}" srcOrd="3" destOrd="0" presId="urn:microsoft.com/office/officeart/2018/2/layout/IconLabelDescriptionList"/>
    <dgm:cxn modelId="{57422949-4600-47CF-9CD0-9B0B3CCBFDF3}" type="presParOf" srcId="{0F006E7C-3BDC-4EBE-81B8-C792468D1396}" destId="{ACBA5C14-1EE4-48E4-BC19-F060709BD50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6B5232-B9AE-4FDE-9105-E3BF6ABD1C0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22BB7AF-7337-4401-B0B9-B0515FE6794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Learning Outcomes: </a:t>
          </a:r>
          <a:endParaRPr lang="en-US"/>
        </a:p>
      </dgm:t>
    </dgm:pt>
    <dgm:pt modelId="{63292AD4-0CC1-45C3-BD41-96CFECF8890B}" type="parTrans" cxnId="{196BBA41-0F9C-40D7-A110-B1074AF03D24}">
      <dgm:prSet/>
      <dgm:spPr/>
      <dgm:t>
        <a:bodyPr/>
        <a:lstStyle/>
        <a:p>
          <a:endParaRPr lang="en-US"/>
        </a:p>
      </dgm:t>
    </dgm:pt>
    <dgm:pt modelId="{8E24FF6C-62C8-47DB-A9D1-4876F7BBE51D}" type="sibTrans" cxnId="{196BBA41-0F9C-40D7-A110-B1074AF03D24}">
      <dgm:prSet/>
      <dgm:spPr/>
      <dgm:t>
        <a:bodyPr/>
        <a:lstStyle/>
        <a:p>
          <a:endParaRPr lang="en-US"/>
        </a:p>
      </dgm:t>
    </dgm:pt>
    <dgm:pt modelId="{607373DD-9319-4BBF-A928-897E78A6A8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Built a full-stack AI application using real-world health data</a:t>
          </a:r>
        </a:p>
      </dgm:t>
    </dgm:pt>
    <dgm:pt modelId="{47A880ED-459D-4E96-8C06-8B2ADD650FA7}" type="parTrans" cxnId="{6AD3A283-886D-4CB0-A8C9-A57EA20507C0}">
      <dgm:prSet/>
      <dgm:spPr/>
      <dgm:t>
        <a:bodyPr/>
        <a:lstStyle/>
        <a:p>
          <a:endParaRPr lang="en-US"/>
        </a:p>
      </dgm:t>
    </dgm:pt>
    <dgm:pt modelId="{44CBED7B-06F8-4546-AD8A-EE028D0D8B8E}" type="sibTrans" cxnId="{6AD3A283-886D-4CB0-A8C9-A57EA20507C0}">
      <dgm:prSet/>
      <dgm:spPr/>
      <dgm:t>
        <a:bodyPr/>
        <a:lstStyle/>
        <a:p>
          <a:endParaRPr lang="en-US"/>
        </a:p>
      </dgm:t>
    </dgm:pt>
    <dgm:pt modelId="{66D7758F-01AE-40D4-B243-0CA6F01787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Learned how to design, evaluate, and optimize hybrid recommendation systems</a:t>
          </a:r>
        </a:p>
      </dgm:t>
    </dgm:pt>
    <dgm:pt modelId="{C5A7DF3B-8390-441F-8CCC-118EC50CB94F}" type="parTrans" cxnId="{85AC1D9F-B5BC-4E39-BF57-9A195864D5C0}">
      <dgm:prSet/>
      <dgm:spPr/>
      <dgm:t>
        <a:bodyPr/>
        <a:lstStyle/>
        <a:p>
          <a:endParaRPr lang="en-US"/>
        </a:p>
      </dgm:t>
    </dgm:pt>
    <dgm:pt modelId="{791DAA27-F6EC-4403-A7CD-2B3954C7726C}" type="sibTrans" cxnId="{85AC1D9F-B5BC-4E39-BF57-9A195864D5C0}">
      <dgm:prSet/>
      <dgm:spPr/>
      <dgm:t>
        <a:bodyPr/>
        <a:lstStyle/>
        <a:p>
          <a:endParaRPr lang="en-US"/>
        </a:p>
      </dgm:t>
    </dgm:pt>
    <dgm:pt modelId="{DA741937-238D-407E-8EFA-98FBABFE37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Gained hands-on experience in integrating LLMs for medical data interpretation</a:t>
          </a:r>
        </a:p>
      </dgm:t>
    </dgm:pt>
    <dgm:pt modelId="{919D7CC5-A33B-4AA7-AF90-9E5D0AC244F8}" type="parTrans" cxnId="{81B92AE4-6870-4541-8C47-5F55872A8E07}">
      <dgm:prSet/>
      <dgm:spPr/>
      <dgm:t>
        <a:bodyPr/>
        <a:lstStyle/>
        <a:p>
          <a:endParaRPr lang="en-US"/>
        </a:p>
      </dgm:t>
    </dgm:pt>
    <dgm:pt modelId="{23689AE9-8DF8-48E1-92C9-419C821EA01D}" type="sibTrans" cxnId="{81B92AE4-6870-4541-8C47-5F55872A8E07}">
      <dgm:prSet/>
      <dgm:spPr/>
      <dgm:t>
        <a:bodyPr/>
        <a:lstStyle/>
        <a:p>
          <a:endParaRPr lang="en-US"/>
        </a:p>
      </dgm:t>
    </dgm:pt>
    <dgm:pt modelId="{95F0E3E5-404C-487E-8E81-BD88EF5548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Developed scalable, production-ready code using MLOps best practices</a:t>
          </a:r>
        </a:p>
      </dgm:t>
    </dgm:pt>
    <dgm:pt modelId="{D9E57013-7647-4B9C-BF4F-FE05AFD8900D}" type="parTrans" cxnId="{44411648-8D7A-4945-95FD-A4B4988B5483}">
      <dgm:prSet/>
      <dgm:spPr/>
      <dgm:t>
        <a:bodyPr/>
        <a:lstStyle/>
        <a:p>
          <a:endParaRPr lang="en-US"/>
        </a:p>
      </dgm:t>
    </dgm:pt>
    <dgm:pt modelId="{366335BC-738F-460E-BD2C-B9848FD96B08}" type="sibTrans" cxnId="{44411648-8D7A-4945-95FD-A4B4988B5483}">
      <dgm:prSet/>
      <dgm:spPr/>
      <dgm:t>
        <a:bodyPr/>
        <a:lstStyle/>
        <a:p>
          <a:endParaRPr lang="en-US"/>
        </a:p>
      </dgm:t>
    </dgm:pt>
    <dgm:pt modelId="{DFCFD481-D945-48DD-8A5C-63FD62B20DE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Application of Knowledge</a:t>
          </a:r>
        </a:p>
      </dgm:t>
    </dgm:pt>
    <dgm:pt modelId="{C4386875-56D1-4DA8-8994-B57392863466}" type="parTrans" cxnId="{6F4B815B-3091-4760-AE49-C1D0662C7A3A}">
      <dgm:prSet/>
      <dgm:spPr/>
      <dgm:t>
        <a:bodyPr/>
        <a:lstStyle/>
        <a:p>
          <a:endParaRPr lang="en-US"/>
        </a:p>
      </dgm:t>
    </dgm:pt>
    <dgm:pt modelId="{BE35D4E5-7B11-4486-8835-12AEEB976464}" type="sibTrans" cxnId="{6F4B815B-3091-4760-AE49-C1D0662C7A3A}">
      <dgm:prSet/>
      <dgm:spPr/>
      <dgm:t>
        <a:bodyPr/>
        <a:lstStyle/>
        <a:p>
          <a:endParaRPr lang="en-US"/>
        </a:p>
      </dgm:t>
    </dgm:pt>
    <dgm:pt modelId="{B603BBFF-8F44-4526-AB2A-CF818BD1CF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</a:t>
          </a:r>
          <a:r>
            <a:rPr lang="en-US" b="1"/>
            <a:t>Python, scikit-learn, FastAPI, Docker</a:t>
          </a:r>
          <a:r>
            <a:rPr lang="en-US"/>
            <a:t> in a live recommendation workflow</a:t>
          </a:r>
        </a:p>
      </dgm:t>
    </dgm:pt>
    <dgm:pt modelId="{E43BA978-986E-4BAE-87C3-C2056111F389}" type="parTrans" cxnId="{047B284C-4F44-42C8-92DB-F3D50E565C8A}">
      <dgm:prSet/>
      <dgm:spPr/>
      <dgm:t>
        <a:bodyPr/>
        <a:lstStyle/>
        <a:p>
          <a:endParaRPr lang="en-US"/>
        </a:p>
      </dgm:t>
    </dgm:pt>
    <dgm:pt modelId="{4E5EBEBC-4F0C-443F-BCAC-7EFAB9B1C32C}" type="sibTrans" cxnId="{047B284C-4F44-42C8-92DB-F3D50E565C8A}">
      <dgm:prSet/>
      <dgm:spPr/>
      <dgm:t>
        <a:bodyPr/>
        <a:lstStyle/>
        <a:p>
          <a:endParaRPr lang="en-US"/>
        </a:p>
      </dgm:t>
    </dgm:pt>
    <dgm:pt modelId="{79981479-5199-411A-9C4B-5C1B38D069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Translated health-focused use cases into working AI-driven tools</a:t>
          </a:r>
        </a:p>
      </dgm:t>
    </dgm:pt>
    <dgm:pt modelId="{A8A6D714-7DA1-4471-B25E-ECFECAC6FB46}" type="parTrans" cxnId="{601DFEC9-5EE6-41A6-86D9-037CA0DB10E4}">
      <dgm:prSet/>
      <dgm:spPr/>
      <dgm:t>
        <a:bodyPr/>
        <a:lstStyle/>
        <a:p>
          <a:endParaRPr lang="en-US"/>
        </a:p>
      </dgm:t>
    </dgm:pt>
    <dgm:pt modelId="{E7497A07-AED3-4BF9-B9A1-772B2D998412}" type="sibTrans" cxnId="{601DFEC9-5EE6-41A6-86D9-037CA0DB10E4}">
      <dgm:prSet/>
      <dgm:spPr/>
      <dgm:t>
        <a:bodyPr/>
        <a:lstStyle/>
        <a:p>
          <a:endParaRPr lang="en-US"/>
        </a:p>
      </dgm:t>
    </dgm:pt>
    <dgm:pt modelId="{F78DDA77-14CF-4358-8C61-2C902A3D46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Applied concepts from </a:t>
          </a:r>
          <a:r>
            <a:rPr lang="en-US" b="1"/>
            <a:t>Machine Learning, NLP, and MLOps</a:t>
          </a:r>
          <a:r>
            <a:rPr lang="en-US"/>
            <a:t> courses directly to our solution</a:t>
          </a:r>
        </a:p>
      </dgm:t>
    </dgm:pt>
    <dgm:pt modelId="{59F5C602-CC04-49E9-A7C8-734FD925826E}" type="parTrans" cxnId="{EA384F20-2A7D-424B-81F8-7D60225D4075}">
      <dgm:prSet/>
      <dgm:spPr/>
      <dgm:t>
        <a:bodyPr/>
        <a:lstStyle/>
        <a:p>
          <a:endParaRPr lang="en-US"/>
        </a:p>
      </dgm:t>
    </dgm:pt>
    <dgm:pt modelId="{448CED0F-865F-40C4-98E2-4AE6DD448188}" type="sibTrans" cxnId="{EA384F20-2A7D-424B-81F8-7D60225D4075}">
      <dgm:prSet/>
      <dgm:spPr/>
      <dgm:t>
        <a:bodyPr/>
        <a:lstStyle/>
        <a:p>
          <a:endParaRPr lang="en-US"/>
        </a:p>
      </dgm:t>
    </dgm:pt>
    <dgm:pt modelId="{2C2B6DB1-2690-4592-A761-688F7A42AC31}" type="pres">
      <dgm:prSet presAssocID="{986B5232-B9AE-4FDE-9105-E3BF6ABD1C08}" presName="root" presStyleCnt="0">
        <dgm:presLayoutVars>
          <dgm:dir/>
          <dgm:resizeHandles val="exact"/>
        </dgm:presLayoutVars>
      </dgm:prSet>
      <dgm:spPr/>
    </dgm:pt>
    <dgm:pt modelId="{5F62D2B3-1223-4459-99A4-F7F040303625}" type="pres">
      <dgm:prSet presAssocID="{A22BB7AF-7337-4401-B0B9-B0515FE67941}" presName="compNode" presStyleCnt="0"/>
      <dgm:spPr/>
    </dgm:pt>
    <dgm:pt modelId="{9B2F2D9A-C908-46BF-B159-B1C33679DBE9}" type="pres">
      <dgm:prSet presAssocID="{A22BB7AF-7337-4401-B0B9-B0515FE6794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7B4F7F7-B0F1-4215-8440-0DD5CA0FF52C}" type="pres">
      <dgm:prSet presAssocID="{A22BB7AF-7337-4401-B0B9-B0515FE67941}" presName="iconSpace" presStyleCnt="0"/>
      <dgm:spPr/>
    </dgm:pt>
    <dgm:pt modelId="{AAB243E3-4982-4801-A968-1228E515BA19}" type="pres">
      <dgm:prSet presAssocID="{A22BB7AF-7337-4401-B0B9-B0515FE67941}" presName="parTx" presStyleLbl="revTx" presStyleIdx="0" presStyleCnt="4">
        <dgm:presLayoutVars>
          <dgm:chMax val="0"/>
          <dgm:chPref val="0"/>
        </dgm:presLayoutVars>
      </dgm:prSet>
      <dgm:spPr/>
    </dgm:pt>
    <dgm:pt modelId="{09C247AB-A621-4B9F-B2A4-83E6C437856F}" type="pres">
      <dgm:prSet presAssocID="{A22BB7AF-7337-4401-B0B9-B0515FE67941}" presName="txSpace" presStyleCnt="0"/>
      <dgm:spPr/>
    </dgm:pt>
    <dgm:pt modelId="{90083AA6-BEA9-4693-B0BB-0270E0631871}" type="pres">
      <dgm:prSet presAssocID="{A22BB7AF-7337-4401-B0B9-B0515FE67941}" presName="desTx" presStyleLbl="revTx" presStyleIdx="1" presStyleCnt="4">
        <dgm:presLayoutVars/>
      </dgm:prSet>
      <dgm:spPr/>
    </dgm:pt>
    <dgm:pt modelId="{8426650C-87EF-4977-B3EB-38F7CCC762E4}" type="pres">
      <dgm:prSet presAssocID="{8E24FF6C-62C8-47DB-A9D1-4876F7BBE51D}" presName="sibTrans" presStyleCnt="0"/>
      <dgm:spPr/>
    </dgm:pt>
    <dgm:pt modelId="{F441C919-35E9-454C-B80A-0E060ED13BB9}" type="pres">
      <dgm:prSet presAssocID="{DFCFD481-D945-48DD-8A5C-63FD62B20DEC}" presName="compNode" presStyleCnt="0"/>
      <dgm:spPr/>
    </dgm:pt>
    <dgm:pt modelId="{C4DC4FD2-CBA5-4E37-94CB-30D173E9F4C1}" type="pres">
      <dgm:prSet presAssocID="{DFCFD481-D945-48DD-8A5C-63FD62B20DE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94C1215-2370-4AC6-9EC4-EEAD77D094A2}" type="pres">
      <dgm:prSet presAssocID="{DFCFD481-D945-48DD-8A5C-63FD62B20DEC}" presName="iconSpace" presStyleCnt="0"/>
      <dgm:spPr/>
    </dgm:pt>
    <dgm:pt modelId="{AA719BC6-0E62-4F74-BFEA-72C1F44AB9BF}" type="pres">
      <dgm:prSet presAssocID="{DFCFD481-D945-48DD-8A5C-63FD62B20DEC}" presName="parTx" presStyleLbl="revTx" presStyleIdx="2" presStyleCnt="4">
        <dgm:presLayoutVars>
          <dgm:chMax val="0"/>
          <dgm:chPref val="0"/>
        </dgm:presLayoutVars>
      </dgm:prSet>
      <dgm:spPr/>
    </dgm:pt>
    <dgm:pt modelId="{44205332-879D-4BB4-950F-4D9308945D6F}" type="pres">
      <dgm:prSet presAssocID="{DFCFD481-D945-48DD-8A5C-63FD62B20DEC}" presName="txSpace" presStyleCnt="0"/>
      <dgm:spPr/>
    </dgm:pt>
    <dgm:pt modelId="{C63AA854-6F65-49ED-A03C-8E0FF333AE98}" type="pres">
      <dgm:prSet presAssocID="{DFCFD481-D945-48DD-8A5C-63FD62B20DEC}" presName="desTx" presStyleLbl="revTx" presStyleIdx="3" presStyleCnt="4">
        <dgm:presLayoutVars/>
      </dgm:prSet>
      <dgm:spPr/>
    </dgm:pt>
  </dgm:ptLst>
  <dgm:cxnLst>
    <dgm:cxn modelId="{EC1F7409-332F-4961-A7A0-338C427312F8}" type="presOf" srcId="{B603BBFF-8F44-4526-AB2A-CF818BD1CFAF}" destId="{C63AA854-6F65-49ED-A03C-8E0FF333AE98}" srcOrd="0" destOrd="1" presId="urn:microsoft.com/office/officeart/2018/5/layout/CenteredIconLabelDescriptionList"/>
    <dgm:cxn modelId="{EA384F20-2A7D-424B-81F8-7D60225D4075}" srcId="{DFCFD481-D945-48DD-8A5C-63FD62B20DEC}" destId="{F78DDA77-14CF-4358-8C61-2C902A3D4671}" srcOrd="0" destOrd="0" parTransId="{59F5C602-CC04-49E9-A7C8-734FD925826E}" sibTransId="{448CED0F-865F-40C4-98E2-4AE6DD448188}"/>
    <dgm:cxn modelId="{6F4B815B-3091-4760-AE49-C1D0662C7A3A}" srcId="{986B5232-B9AE-4FDE-9105-E3BF6ABD1C08}" destId="{DFCFD481-D945-48DD-8A5C-63FD62B20DEC}" srcOrd="1" destOrd="0" parTransId="{C4386875-56D1-4DA8-8994-B57392863466}" sibTransId="{BE35D4E5-7B11-4486-8835-12AEEB976464}"/>
    <dgm:cxn modelId="{196BBA41-0F9C-40D7-A110-B1074AF03D24}" srcId="{986B5232-B9AE-4FDE-9105-E3BF6ABD1C08}" destId="{A22BB7AF-7337-4401-B0B9-B0515FE67941}" srcOrd="0" destOrd="0" parTransId="{63292AD4-0CC1-45C3-BD41-96CFECF8890B}" sibTransId="{8E24FF6C-62C8-47DB-A9D1-4876F7BBE51D}"/>
    <dgm:cxn modelId="{71B57F44-36C2-44A3-84B9-7FC524561A68}" type="presOf" srcId="{607373DD-9319-4BBF-A928-897E78A6A81C}" destId="{90083AA6-BEA9-4693-B0BB-0270E0631871}" srcOrd="0" destOrd="0" presId="urn:microsoft.com/office/officeart/2018/5/layout/CenteredIconLabelDescriptionList"/>
    <dgm:cxn modelId="{44411648-8D7A-4945-95FD-A4B4988B5483}" srcId="{A22BB7AF-7337-4401-B0B9-B0515FE67941}" destId="{95F0E3E5-404C-487E-8E81-BD88EF554849}" srcOrd="3" destOrd="0" parTransId="{D9E57013-7647-4B9C-BF4F-FE05AFD8900D}" sibTransId="{366335BC-738F-460E-BD2C-B9848FD96B08}"/>
    <dgm:cxn modelId="{047B284C-4F44-42C8-92DB-F3D50E565C8A}" srcId="{DFCFD481-D945-48DD-8A5C-63FD62B20DEC}" destId="{B603BBFF-8F44-4526-AB2A-CF818BD1CFAF}" srcOrd="1" destOrd="0" parTransId="{E43BA978-986E-4BAE-87C3-C2056111F389}" sibTransId="{4E5EBEBC-4F0C-443F-BCAC-7EFAB9B1C32C}"/>
    <dgm:cxn modelId="{8DB79D50-EA44-46FE-BFEB-9DB57A629F7A}" type="presOf" srcId="{79981479-5199-411A-9C4B-5C1B38D06921}" destId="{C63AA854-6F65-49ED-A03C-8E0FF333AE98}" srcOrd="0" destOrd="2" presId="urn:microsoft.com/office/officeart/2018/5/layout/CenteredIconLabelDescriptionList"/>
    <dgm:cxn modelId="{52EFE178-5BEC-4016-A0A2-54B222D4BABF}" type="presOf" srcId="{95F0E3E5-404C-487E-8E81-BD88EF554849}" destId="{90083AA6-BEA9-4693-B0BB-0270E0631871}" srcOrd="0" destOrd="3" presId="urn:microsoft.com/office/officeart/2018/5/layout/CenteredIconLabelDescriptionList"/>
    <dgm:cxn modelId="{6AD3A283-886D-4CB0-A8C9-A57EA20507C0}" srcId="{A22BB7AF-7337-4401-B0B9-B0515FE67941}" destId="{607373DD-9319-4BBF-A928-897E78A6A81C}" srcOrd="0" destOrd="0" parTransId="{47A880ED-459D-4E96-8C06-8B2ADD650FA7}" sibTransId="{44CBED7B-06F8-4546-AD8A-EE028D0D8B8E}"/>
    <dgm:cxn modelId="{65523F9E-C244-4A1E-B6DB-5A7F4A3FBE0B}" type="presOf" srcId="{66D7758F-01AE-40D4-B243-0CA6F01787B0}" destId="{90083AA6-BEA9-4693-B0BB-0270E0631871}" srcOrd="0" destOrd="1" presId="urn:microsoft.com/office/officeart/2018/5/layout/CenteredIconLabelDescriptionList"/>
    <dgm:cxn modelId="{85AC1D9F-B5BC-4E39-BF57-9A195864D5C0}" srcId="{A22BB7AF-7337-4401-B0B9-B0515FE67941}" destId="{66D7758F-01AE-40D4-B243-0CA6F01787B0}" srcOrd="1" destOrd="0" parTransId="{C5A7DF3B-8390-441F-8CCC-118EC50CB94F}" sibTransId="{791DAA27-F6EC-4403-A7CD-2B3954C7726C}"/>
    <dgm:cxn modelId="{0461D1B1-59CC-4F96-BF38-9809A65385CC}" type="presOf" srcId="{A22BB7AF-7337-4401-B0B9-B0515FE67941}" destId="{AAB243E3-4982-4801-A968-1228E515BA19}" srcOrd="0" destOrd="0" presId="urn:microsoft.com/office/officeart/2018/5/layout/CenteredIconLabelDescriptionList"/>
    <dgm:cxn modelId="{2C97A9B8-B21E-4F43-9C90-7D92B2C9B9DB}" type="presOf" srcId="{986B5232-B9AE-4FDE-9105-E3BF6ABD1C08}" destId="{2C2B6DB1-2690-4592-A761-688F7A42AC31}" srcOrd="0" destOrd="0" presId="urn:microsoft.com/office/officeart/2018/5/layout/CenteredIconLabelDescriptionList"/>
    <dgm:cxn modelId="{D9119ABF-FFD0-4638-97DD-9DEC8DB8C3E8}" type="presOf" srcId="{F78DDA77-14CF-4358-8C61-2C902A3D4671}" destId="{C63AA854-6F65-49ED-A03C-8E0FF333AE98}" srcOrd="0" destOrd="0" presId="urn:microsoft.com/office/officeart/2018/5/layout/CenteredIconLabelDescriptionList"/>
    <dgm:cxn modelId="{601DFEC9-5EE6-41A6-86D9-037CA0DB10E4}" srcId="{DFCFD481-D945-48DD-8A5C-63FD62B20DEC}" destId="{79981479-5199-411A-9C4B-5C1B38D06921}" srcOrd="2" destOrd="0" parTransId="{A8A6D714-7DA1-4471-B25E-ECFECAC6FB46}" sibTransId="{E7497A07-AED3-4BF9-B9A1-772B2D998412}"/>
    <dgm:cxn modelId="{6FA813CA-368F-4265-B703-EC74045798CB}" type="presOf" srcId="{DA741937-238D-407E-8EFA-98FBABFE3761}" destId="{90083AA6-BEA9-4693-B0BB-0270E0631871}" srcOrd="0" destOrd="2" presId="urn:microsoft.com/office/officeart/2018/5/layout/CenteredIconLabelDescriptionList"/>
    <dgm:cxn modelId="{81B92AE4-6870-4541-8C47-5F55872A8E07}" srcId="{A22BB7AF-7337-4401-B0B9-B0515FE67941}" destId="{DA741937-238D-407E-8EFA-98FBABFE3761}" srcOrd="2" destOrd="0" parTransId="{919D7CC5-A33B-4AA7-AF90-9E5D0AC244F8}" sibTransId="{23689AE9-8DF8-48E1-92C9-419C821EA01D}"/>
    <dgm:cxn modelId="{7227FCFA-DB25-430A-9158-3A7E0FCA6F39}" type="presOf" srcId="{DFCFD481-D945-48DD-8A5C-63FD62B20DEC}" destId="{AA719BC6-0E62-4F74-BFEA-72C1F44AB9BF}" srcOrd="0" destOrd="0" presId="urn:microsoft.com/office/officeart/2018/5/layout/CenteredIconLabelDescriptionList"/>
    <dgm:cxn modelId="{57F6E526-0B40-46D2-AA4F-13EBE9A10D03}" type="presParOf" srcId="{2C2B6DB1-2690-4592-A761-688F7A42AC31}" destId="{5F62D2B3-1223-4459-99A4-F7F040303625}" srcOrd="0" destOrd="0" presId="urn:microsoft.com/office/officeart/2018/5/layout/CenteredIconLabelDescriptionList"/>
    <dgm:cxn modelId="{85E049B0-3FDF-4598-9CC3-1AFFAE292EE8}" type="presParOf" srcId="{5F62D2B3-1223-4459-99A4-F7F040303625}" destId="{9B2F2D9A-C908-46BF-B159-B1C33679DBE9}" srcOrd="0" destOrd="0" presId="urn:microsoft.com/office/officeart/2018/5/layout/CenteredIconLabelDescriptionList"/>
    <dgm:cxn modelId="{A2D0F7D5-4988-470D-BEDC-92281A359B7D}" type="presParOf" srcId="{5F62D2B3-1223-4459-99A4-F7F040303625}" destId="{F7B4F7F7-B0F1-4215-8440-0DD5CA0FF52C}" srcOrd="1" destOrd="0" presId="urn:microsoft.com/office/officeart/2018/5/layout/CenteredIconLabelDescriptionList"/>
    <dgm:cxn modelId="{9605F2D8-ABCB-437B-9C38-E2B6D9B44109}" type="presParOf" srcId="{5F62D2B3-1223-4459-99A4-F7F040303625}" destId="{AAB243E3-4982-4801-A968-1228E515BA19}" srcOrd="2" destOrd="0" presId="urn:microsoft.com/office/officeart/2018/5/layout/CenteredIconLabelDescriptionList"/>
    <dgm:cxn modelId="{A1992143-5760-479C-ADA6-771D54BD601C}" type="presParOf" srcId="{5F62D2B3-1223-4459-99A4-F7F040303625}" destId="{09C247AB-A621-4B9F-B2A4-83E6C437856F}" srcOrd="3" destOrd="0" presId="urn:microsoft.com/office/officeart/2018/5/layout/CenteredIconLabelDescriptionList"/>
    <dgm:cxn modelId="{1E40F18D-F55B-4808-A0E1-77A4C89188E6}" type="presParOf" srcId="{5F62D2B3-1223-4459-99A4-F7F040303625}" destId="{90083AA6-BEA9-4693-B0BB-0270E0631871}" srcOrd="4" destOrd="0" presId="urn:microsoft.com/office/officeart/2018/5/layout/CenteredIconLabelDescriptionList"/>
    <dgm:cxn modelId="{4EAE3095-F3D1-489B-9957-E99AD4EE5951}" type="presParOf" srcId="{2C2B6DB1-2690-4592-A761-688F7A42AC31}" destId="{8426650C-87EF-4977-B3EB-38F7CCC762E4}" srcOrd="1" destOrd="0" presId="urn:microsoft.com/office/officeart/2018/5/layout/CenteredIconLabelDescriptionList"/>
    <dgm:cxn modelId="{84EF5147-6830-4BE4-A055-9FB8532EFBF5}" type="presParOf" srcId="{2C2B6DB1-2690-4592-A761-688F7A42AC31}" destId="{F441C919-35E9-454C-B80A-0E060ED13BB9}" srcOrd="2" destOrd="0" presId="urn:microsoft.com/office/officeart/2018/5/layout/CenteredIconLabelDescriptionList"/>
    <dgm:cxn modelId="{F88D8601-4CEA-4AA2-82C4-8AF9565CD8FA}" type="presParOf" srcId="{F441C919-35E9-454C-B80A-0E060ED13BB9}" destId="{C4DC4FD2-CBA5-4E37-94CB-30D173E9F4C1}" srcOrd="0" destOrd="0" presId="urn:microsoft.com/office/officeart/2018/5/layout/CenteredIconLabelDescriptionList"/>
    <dgm:cxn modelId="{4D41BE2A-7E4F-47E5-B948-D061988CFA09}" type="presParOf" srcId="{F441C919-35E9-454C-B80A-0E060ED13BB9}" destId="{994C1215-2370-4AC6-9EC4-EEAD77D094A2}" srcOrd="1" destOrd="0" presId="urn:microsoft.com/office/officeart/2018/5/layout/CenteredIconLabelDescriptionList"/>
    <dgm:cxn modelId="{A5099911-3E90-4CB4-AD2B-F496C26B9AFA}" type="presParOf" srcId="{F441C919-35E9-454C-B80A-0E060ED13BB9}" destId="{AA719BC6-0E62-4F74-BFEA-72C1F44AB9BF}" srcOrd="2" destOrd="0" presId="urn:microsoft.com/office/officeart/2018/5/layout/CenteredIconLabelDescriptionList"/>
    <dgm:cxn modelId="{2CF5E9C3-C3A5-457C-B0F7-FF42580B10D7}" type="presParOf" srcId="{F441C919-35E9-454C-B80A-0E060ED13BB9}" destId="{44205332-879D-4BB4-950F-4D9308945D6F}" srcOrd="3" destOrd="0" presId="urn:microsoft.com/office/officeart/2018/5/layout/CenteredIconLabelDescriptionList"/>
    <dgm:cxn modelId="{0C022E91-2CFB-49D6-A9BA-77CA039BCB6C}" type="presParOf" srcId="{F441C919-35E9-454C-B80A-0E060ED13BB9}" destId="{C63AA854-6F65-49ED-A03C-8E0FF333AE9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C79917-14DF-4187-B3F2-8E9317BFBDF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59775F82-FB87-4FB6-A725-FEDC04BEC815}">
      <dgm:prSet/>
      <dgm:spPr/>
      <dgm:t>
        <a:bodyPr/>
        <a:lstStyle/>
        <a:p>
          <a:pPr>
            <a:defRPr b="1"/>
          </a:pPr>
          <a:r>
            <a:rPr lang="en-US" b="1"/>
            <a:t>Why We Made Changes</a:t>
          </a:r>
          <a:endParaRPr lang="en-US"/>
        </a:p>
      </dgm:t>
    </dgm:pt>
    <dgm:pt modelId="{7179810F-AD62-484C-A9D5-8E72186726C9}" type="parTrans" cxnId="{3EA47047-C2E0-44B6-B1D0-FB040F852A9C}">
      <dgm:prSet/>
      <dgm:spPr/>
      <dgm:t>
        <a:bodyPr/>
        <a:lstStyle/>
        <a:p>
          <a:endParaRPr lang="en-US"/>
        </a:p>
      </dgm:t>
    </dgm:pt>
    <dgm:pt modelId="{CCA6CAD9-C803-4759-A29E-6441644769DA}" type="sibTrans" cxnId="{3EA47047-C2E0-44B6-B1D0-FB040F852A9C}">
      <dgm:prSet/>
      <dgm:spPr/>
      <dgm:t>
        <a:bodyPr/>
        <a:lstStyle/>
        <a:p>
          <a:endParaRPr lang="en-US"/>
        </a:p>
      </dgm:t>
    </dgm:pt>
    <dgm:pt modelId="{4B80C5EF-5EEE-4B24-AAB4-9207B3619BE7}">
      <dgm:prSet/>
      <dgm:spPr/>
      <dgm:t>
        <a:bodyPr/>
        <a:lstStyle/>
        <a:p>
          <a:r>
            <a:rPr lang="en-US"/>
            <a:t>- 50/50 hybrid model didn’t generalize well in experiments</a:t>
          </a:r>
        </a:p>
      </dgm:t>
    </dgm:pt>
    <dgm:pt modelId="{C8F602F9-769D-41A8-9B7C-10A26762F491}" type="parTrans" cxnId="{8BBA1094-9A5F-44D0-B36A-4AB89C281F60}">
      <dgm:prSet/>
      <dgm:spPr/>
      <dgm:t>
        <a:bodyPr/>
        <a:lstStyle/>
        <a:p>
          <a:endParaRPr lang="en-US"/>
        </a:p>
      </dgm:t>
    </dgm:pt>
    <dgm:pt modelId="{15D51740-C314-42F6-8FF3-00A17AC7A97D}" type="sibTrans" cxnId="{8BBA1094-9A5F-44D0-B36A-4AB89C281F60}">
      <dgm:prSet/>
      <dgm:spPr/>
      <dgm:t>
        <a:bodyPr/>
        <a:lstStyle/>
        <a:p>
          <a:endParaRPr lang="en-US"/>
        </a:p>
      </dgm:t>
    </dgm:pt>
    <dgm:pt modelId="{BEF51E14-0FB5-4A9B-AD70-31CE1E980C2D}">
      <dgm:prSet/>
      <dgm:spPr/>
      <dgm:t>
        <a:bodyPr/>
        <a:lstStyle/>
        <a:p>
          <a:r>
            <a:rPr lang="en-US"/>
            <a:t>- Content-based filtering worked better for new users</a:t>
          </a:r>
        </a:p>
      </dgm:t>
    </dgm:pt>
    <dgm:pt modelId="{8D2AA2BF-A603-4D06-A0EB-5D317D4DF0FD}" type="parTrans" cxnId="{66407417-E6BC-411E-B4D1-7496B6D79263}">
      <dgm:prSet/>
      <dgm:spPr/>
      <dgm:t>
        <a:bodyPr/>
        <a:lstStyle/>
        <a:p>
          <a:endParaRPr lang="en-US"/>
        </a:p>
      </dgm:t>
    </dgm:pt>
    <dgm:pt modelId="{70B480DC-4D04-4626-BDC4-874B6DD1EC19}" type="sibTrans" cxnId="{66407417-E6BC-411E-B4D1-7496B6D79263}">
      <dgm:prSet/>
      <dgm:spPr/>
      <dgm:t>
        <a:bodyPr/>
        <a:lstStyle/>
        <a:p>
          <a:endParaRPr lang="en-US"/>
        </a:p>
      </dgm:t>
    </dgm:pt>
    <dgm:pt modelId="{397AFF78-5EEF-464E-9CE1-9D6089D4DD52}">
      <dgm:prSet/>
      <dgm:spPr/>
      <dgm:t>
        <a:bodyPr/>
        <a:lstStyle/>
        <a:p>
          <a:r>
            <a:rPr lang="en-US"/>
            <a:t>- Needed more adaptability to reflect evolving user preferences</a:t>
          </a:r>
        </a:p>
      </dgm:t>
    </dgm:pt>
    <dgm:pt modelId="{6691F8E5-9215-47B2-84E7-9E3E64650CCF}" type="parTrans" cxnId="{CDDB0553-FF9B-4705-B522-BE2A5935C588}">
      <dgm:prSet/>
      <dgm:spPr/>
      <dgm:t>
        <a:bodyPr/>
        <a:lstStyle/>
        <a:p>
          <a:endParaRPr lang="en-US"/>
        </a:p>
      </dgm:t>
    </dgm:pt>
    <dgm:pt modelId="{DA421C02-EBFA-4C54-BBD4-D5D09645FD47}" type="sibTrans" cxnId="{CDDB0553-FF9B-4705-B522-BE2A5935C588}">
      <dgm:prSet/>
      <dgm:spPr/>
      <dgm:t>
        <a:bodyPr/>
        <a:lstStyle/>
        <a:p>
          <a:endParaRPr lang="en-US"/>
        </a:p>
      </dgm:t>
    </dgm:pt>
    <dgm:pt modelId="{8B7ECD68-4379-4C6D-8F5A-475509168598}">
      <dgm:prSet/>
      <dgm:spPr/>
      <dgm:t>
        <a:bodyPr/>
        <a:lstStyle/>
        <a:p>
          <a:pPr>
            <a:defRPr b="1"/>
          </a:pPr>
          <a:r>
            <a:rPr lang="en-US" b="1"/>
            <a:t>What We Changed</a:t>
          </a:r>
          <a:endParaRPr lang="en-US"/>
        </a:p>
      </dgm:t>
    </dgm:pt>
    <dgm:pt modelId="{13D7E35C-D69D-4347-9E5C-EF39C0426179}" type="parTrans" cxnId="{67130912-484A-4A99-8918-AE497C922EEF}">
      <dgm:prSet/>
      <dgm:spPr/>
      <dgm:t>
        <a:bodyPr/>
        <a:lstStyle/>
        <a:p>
          <a:endParaRPr lang="en-US"/>
        </a:p>
      </dgm:t>
    </dgm:pt>
    <dgm:pt modelId="{6B626B32-F5BD-4E5D-94C3-9F1D2223B2A4}" type="sibTrans" cxnId="{67130912-484A-4A99-8918-AE497C922EEF}">
      <dgm:prSet/>
      <dgm:spPr/>
      <dgm:t>
        <a:bodyPr/>
        <a:lstStyle/>
        <a:p>
          <a:endParaRPr lang="en-US"/>
        </a:p>
      </dgm:t>
    </dgm:pt>
    <dgm:pt modelId="{EC7C7F0C-8E0D-43AD-9870-1CD79BF85387}">
      <dgm:prSet/>
      <dgm:spPr/>
      <dgm:t>
        <a:bodyPr/>
        <a:lstStyle/>
        <a:p>
          <a:r>
            <a:rPr lang="en-US"/>
            <a:t>- Adjusted weights: </a:t>
          </a:r>
          <a:r>
            <a:rPr lang="en-US" b="1"/>
            <a:t>60% content-based / 40% collaborative</a:t>
          </a:r>
          <a:endParaRPr lang="en-US"/>
        </a:p>
      </dgm:t>
    </dgm:pt>
    <dgm:pt modelId="{456CDAD2-B3B7-4B38-ADD3-1DF6ED96BC96}" type="parTrans" cxnId="{93CEADF8-D6D0-42D0-9AF7-094A1A20F6CE}">
      <dgm:prSet/>
      <dgm:spPr/>
      <dgm:t>
        <a:bodyPr/>
        <a:lstStyle/>
        <a:p>
          <a:endParaRPr lang="en-US"/>
        </a:p>
      </dgm:t>
    </dgm:pt>
    <dgm:pt modelId="{3C0C3A41-1182-4BD3-B290-B06B4516A30E}" type="sibTrans" cxnId="{93CEADF8-D6D0-42D0-9AF7-094A1A20F6CE}">
      <dgm:prSet/>
      <dgm:spPr/>
      <dgm:t>
        <a:bodyPr/>
        <a:lstStyle/>
        <a:p>
          <a:endParaRPr lang="en-US"/>
        </a:p>
      </dgm:t>
    </dgm:pt>
    <dgm:pt modelId="{0C254DA4-70D5-4A89-BA6D-D1977CD5CB14}">
      <dgm:prSet/>
      <dgm:spPr/>
      <dgm:t>
        <a:bodyPr/>
        <a:lstStyle/>
        <a:p>
          <a:r>
            <a:rPr lang="en-US"/>
            <a:t>- Added </a:t>
          </a:r>
          <a:r>
            <a:rPr lang="en-US" b="1"/>
            <a:t>dynamic re-ranking</a:t>
          </a:r>
          <a:r>
            <a:rPr lang="en-US"/>
            <a:t> for real-time feedback</a:t>
          </a:r>
        </a:p>
      </dgm:t>
    </dgm:pt>
    <dgm:pt modelId="{A70827C6-F29E-4E41-BA70-2BB1BDFA2EA4}" type="parTrans" cxnId="{8437E8DA-2F25-47F2-A41F-390CFFB35B11}">
      <dgm:prSet/>
      <dgm:spPr/>
      <dgm:t>
        <a:bodyPr/>
        <a:lstStyle/>
        <a:p>
          <a:endParaRPr lang="en-US"/>
        </a:p>
      </dgm:t>
    </dgm:pt>
    <dgm:pt modelId="{E41CB5CB-DA7A-455A-A13C-B508B38CDED3}" type="sibTrans" cxnId="{8437E8DA-2F25-47F2-A41F-390CFFB35B11}">
      <dgm:prSet/>
      <dgm:spPr/>
      <dgm:t>
        <a:bodyPr/>
        <a:lstStyle/>
        <a:p>
          <a:endParaRPr lang="en-US"/>
        </a:p>
      </dgm:t>
    </dgm:pt>
    <dgm:pt modelId="{CA4ECB57-8349-411E-8CAE-E470546B94CE}">
      <dgm:prSet/>
      <dgm:spPr/>
      <dgm:t>
        <a:bodyPr/>
        <a:lstStyle/>
        <a:p>
          <a:r>
            <a:rPr lang="en-US"/>
            <a:t>- Improved LLM prompt engineering for better dietary constraint parsing</a:t>
          </a:r>
        </a:p>
      </dgm:t>
    </dgm:pt>
    <dgm:pt modelId="{B1BDE784-8FC2-44DC-869B-F4D9084B27EC}" type="parTrans" cxnId="{210D89F4-85C8-404B-AEEF-B475D02C1A90}">
      <dgm:prSet/>
      <dgm:spPr/>
      <dgm:t>
        <a:bodyPr/>
        <a:lstStyle/>
        <a:p>
          <a:endParaRPr lang="en-US"/>
        </a:p>
      </dgm:t>
    </dgm:pt>
    <dgm:pt modelId="{BF405295-72C5-4E52-9A97-A0DB3E9EC1A3}" type="sibTrans" cxnId="{210D89F4-85C8-404B-AEEF-B475D02C1A90}">
      <dgm:prSet/>
      <dgm:spPr/>
      <dgm:t>
        <a:bodyPr/>
        <a:lstStyle/>
        <a:p>
          <a:endParaRPr lang="en-US"/>
        </a:p>
      </dgm:t>
    </dgm:pt>
    <dgm:pt modelId="{12764836-A28C-4DE3-80FD-F29626020DDE}">
      <dgm:prSet/>
      <dgm:spPr/>
      <dgm:t>
        <a:bodyPr/>
        <a:lstStyle/>
        <a:p>
          <a:pPr>
            <a:defRPr b="1"/>
          </a:pPr>
          <a:r>
            <a:rPr lang="en-US" b="1"/>
            <a:t>Impact</a:t>
          </a:r>
          <a:endParaRPr lang="en-US"/>
        </a:p>
      </dgm:t>
    </dgm:pt>
    <dgm:pt modelId="{7BE92C4E-07D1-414A-82A3-F9923CE0A9EC}" type="parTrans" cxnId="{83E8F7D8-7952-43B6-A739-C57904D144F3}">
      <dgm:prSet/>
      <dgm:spPr/>
      <dgm:t>
        <a:bodyPr/>
        <a:lstStyle/>
        <a:p>
          <a:endParaRPr lang="en-US"/>
        </a:p>
      </dgm:t>
    </dgm:pt>
    <dgm:pt modelId="{250DA1F2-4AB0-4520-A0F8-F9BCF149DA71}" type="sibTrans" cxnId="{83E8F7D8-7952-43B6-A739-C57904D144F3}">
      <dgm:prSet/>
      <dgm:spPr/>
      <dgm:t>
        <a:bodyPr/>
        <a:lstStyle/>
        <a:p>
          <a:endParaRPr lang="en-US"/>
        </a:p>
      </dgm:t>
    </dgm:pt>
    <dgm:pt modelId="{DFD938A9-DC31-48A6-9362-59BA31807139}">
      <dgm:prSet/>
      <dgm:spPr/>
      <dgm:t>
        <a:bodyPr/>
        <a:lstStyle/>
        <a:p>
          <a:r>
            <a:rPr lang="en-US" b="1"/>
            <a:t>- Precision@10 ↑ from 0.41 → 0.46</a:t>
          </a:r>
          <a:endParaRPr lang="en-US"/>
        </a:p>
      </dgm:t>
    </dgm:pt>
    <dgm:pt modelId="{70F7E866-8810-4247-B7ED-0B513FF766D2}" type="parTrans" cxnId="{96276493-57B3-4ABE-8DAB-1FD07D45C30C}">
      <dgm:prSet/>
      <dgm:spPr/>
      <dgm:t>
        <a:bodyPr/>
        <a:lstStyle/>
        <a:p>
          <a:endParaRPr lang="en-US"/>
        </a:p>
      </dgm:t>
    </dgm:pt>
    <dgm:pt modelId="{A7DB8E15-67B6-4E51-9EB9-5D7A5C2B91ED}" type="sibTrans" cxnId="{96276493-57B3-4ABE-8DAB-1FD07D45C30C}">
      <dgm:prSet/>
      <dgm:spPr/>
      <dgm:t>
        <a:bodyPr/>
        <a:lstStyle/>
        <a:p>
          <a:endParaRPr lang="en-US"/>
        </a:p>
      </dgm:t>
    </dgm:pt>
    <dgm:pt modelId="{C23EBD5B-9E2F-4F61-8134-A177984DF537}">
      <dgm:prSet/>
      <dgm:spPr/>
      <dgm:t>
        <a:bodyPr/>
        <a:lstStyle/>
        <a:p>
          <a:r>
            <a:rPr lang="en-US" b="1"/>
            <a:t>- Recall@10 ↑ from 0.86 → 0.91</a:t>
          </a:r>
          <a:endParaRPr lang="en-US"/>
        </a:p>
      </dgm:t>
    </dgm:pt>
    <dgm:pt modelId="{15810227-C458-408C-839F-EE5D378A4F48}" type="parTrans" cxnId="{4B423190-D9F2-4C72-9E84-C3723BEAAE0F}">
      <dgm:prSet/>
      <dgm:spPr/>
      <dgm:t>
        <a:bodyPr/>
        <a:lstStyle/>
        <a:p>
          <a:endParaRPr lang="en-US"/>
        </a:p>
      </dgm:t>
    </dgm:pt>
    <dgm:pt modelId="{C3BD090A-8C3D-47F0-A132-613CD274AF9C}" type="sibTrans" cxnId="{4B423190-D9F2-4C72-9E84-C3723BEAAE0F}">
      <dgm:prSet/>
      <dgm:spPr/>
      <dgm:t>
        <a:bodyPr/>
        <a:lstStyle/>
        <a:p>
          <a:endParaRPr lang="en-US"/>
        </a:p>
      </dgm:t>
    </dgm:pt>
    <dgm:pt modelId="{50C04A53-72BF-47D9-9FBE-7F17FD677893}">
      <dgm:prSet/>
      <dgm:spPr/>
      <dgm:t>
        <a:bodyPr/>
        <a:lstStyle/>
        <a:p>
          <a:r>
            <a:rPr lang="en-US"/>
            <a:t>- Improved cold-start performance and recommendation adaptability</a:t>
          </a:r>
        </a:p>
      </dgm:t>
    </dgm:pt>
    <dgm:pt modelId="{0B7223E3-26AE-425C-9C74-4039191F7298}" type="parTrans" cxnId="{9AB8DD50-D233-42EA-B836-54CE20AB8226}">
      <dgm:prSet/>
      <dgm:spPr/>
      <dgm:t>
        <a:bodyPr/>
        <a:lstStyle/>
        <a:p>
          <a:endParaRPr lang="en-US"/>
        </a:p>
      </dgm:t>
    </dgm:pt>
    <dgm:pt modelId="{2AC933B2-7537-4236-B686-FEEB3FDFE7B1}" type="sibTrans" cxnId="{9AB8DD50-D233-42EA-B836-54CE20AB8226}">
      <dgm:prSet/>
      <dgm:spPr/>
      <dgm:t>
        <a:bodyPr/>
        <a:lstStyle/>
        <a:p>
          <a:endParaRPr lang="en-US"/>
        </a:p>
      </dgm:t>
    </dgm:pt>
    <dgm:pt modelId="{7956F705-6FAE-4CCC-AE40-AE9357D16BE3}" type="pres">
      <dgm:prSet presAssocID="{CAC79917-14DF-4187-B3F2-8E9317BFBDF1}" presName="root" presStyleCnt="0">
        <dgm:presLayoutVars>
          <dgm:dir/>
          <dgm:resizeHandles val="exact"/>
        </dgm:presLayoutVars>
      </dgm:prSet>
      <dgm:spPr/>
    </dgm:pt>
    <dgm:pt modelId="{3C3EA5B9-F17C-41AB-9D72-9D9FBAC46254}" type="pres">
      <dgm:prSet presAssocID="{59775F82-FB87-4FB6-A725-FEDC04BEC815}" presName="compNode" presStyleCnt="0"/>
      <dgm:spPr/>
    </dgm:pt>
    <dgm:pt modelId="{093E3CD7-ABC9-4539-9AEE-9FB88CDD595E}" type="pres">
      <dgm:prSet presAssocID="{59775F82-FB87-4FB6-A725-FEDC04BEC81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D2906A7B-3CD8-4C57-AECC-15F2A0FE870A}" type="pres">
      <dgm:prSet presAssocID="{59775F82-FB87-4FB6-A725-FEDC04BEC815}" presName="iconSpace" presStyleCnt="0"/>
      <dgm:spPr/>
    </dgm:pt>
    <dgm:pt modelId="{47768F4D-B4FA-4D41-9183-EE7231C1CE8A}" type="pres">
      <dgm:prSet presAssocID="{59775F82-FB87-4FB6-A725-FEDC04BEC815}" presName="parTx" presStyleLbl="revTx" presStyleIdx="0" presStyleCnt="6">
        <dgm:presLayoutVars>
          <dgm:chMax val="0"/>
          <dgm:chPref val="0"/>
        </dgm:presLayoutVars>
      </dgm:prSet>
      <dgm:spPr/>
    </dgm:pt>
    <dgm:pt modelId="{DD8BE21E-595D-4D7D-9342-570B87750F6D}" type="pres">
      <dgm:prSet presAssocID="{59775F82-FB87-4FB6-A725-FEDC04BEC815}" presName="txSpace" presStyleCnt="0"/>
      <dgm:spPr/>
    </dgm:pt>
    <dgm:pt modelId="{A3A40967-4851-411E-9326-145211A4992C}" type="pres">
      <dgm:prSet presAssocID="{59775F82-FB87-4FB6-A725-FEDC04BEC815}" presName="desTx" presStyleLbl="revTx" presStyleIdx="1" presStyleCnt="6">
        <dgm:presLayoutVars/>
      </dgm:prSet>
      <dgm:spPr/>
    </dgm:pt>
    <dgm:pt modelId="{FF354667-2576-4C2A-8251-6E5AC85D5FB3}" type="pres">
      <dgm:prSet presAssocID="{CCA6CAD9-C803-4759-A29E-6441644769DA}" presName="sibTrans" presStyleCnt="0"/>
      <dgm:spPr/>
    </dgm:pt>
    <dgm:pt modelId="{381E3E8B-5071-4C66-85D4-5238D9E755E6}" type="pres">
      <dgm:prSet presAssocID="{8B7ECD68-4379-4C6D-8F5A-475509168598}" presName="compNode" presStyleCnt="0"/>
      <dgm:spPr/>
    </dgm:pt>
    <dgm:pt modelId="{52D9049E-D23E-4E14-8055-F65B9799B6E9}" type="pres">
      <dgm:prSet presAssocID="{8B7ECD68-4379-4C6D-8F5A-475509168598}" presName="iconRect" presStyleLbl="node1" presStyleIdx="1" presStyleCnt="3"/>
      <dgm:spPr>
        <a:blipFill rotWithShape="1">
          <a:blip xmlns:r="http://schemas.openxmlformats.org/officeDocument/2006/relationships" r:embed="rId3"/>
          <a:srcRect/>
          <a:stretch>
            <a:fillRect l="-2000" r="-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A6528B4E-619B-4A6B-AA62-CA050B1D99D1}" type="pres">
      <dgm:prSet presAssocID="{8B7ECD68-4379-4C6D-8F5A-475509168598}" presName="iconSpace" presStyleCnt="0"/>
      <dgm:spPr/>
    </dgm:pt>
    <dgm:pt modelId="{9846C14E-1916-45B3-BF6F-0E69FDFD820A}" type="pres">
      <dgm:prSet presAssocID="{8B7ECD68-4379-4C6D-8F5A-475509168598}" presName="parTx" presStyleLbl="revTx" presStyleIdx="2" presStyleCnt="6">
        <dgm:presLayoutVars>
          <dgm:chMax val="0"/>
          <dgm:chPref val="0"/>
        </dgm:presLayoutVars>
      </dgm:prSet>
      <dgm:spPr/>
    </dgm:pt>
    <dgm:pt modelId="{989A992E-41EC-4CA6-B749-38BA5ABD2787}" type="pres">
      <dgm:prSet presAssocID="{8B7ECD68-4379-4C6D-8F5A-475509168598}" presName="txSpace" presStyleCnt="0"/>
      <dgm:spPr/>
    </dgm:pt>
    <dgm:pt modelId="{574CF4CE-1D14-4790-B455-0EB0E7CBCED8}" type="pres">
      <dgm:prSet presAssocID="{8B7ECD68-4379-4C6D-8F5A-475509168598}" presName="desTx" presStyleLbl="revTx" presStyleIdx="3" presStyleCnt="6">
        <dgm:presLayoutVars/>
      </dgm:prSet>
      <dgm:spPr/>
    </dgm:pt>
    <dgm:pt modelId="{3E4AF5FF-30BE-4ED4-8F39-E957A7203AC2}" type="pres">
      <dgm:prSet presAssocID="{6B626B32-F5BD-4E5D-94C3-9F1D2223B2A4}" presName="sibTrans" presStyleCnt="0"/>
      <dgm:spPr/>
    </dgm:pt>
    <dgm:pt modelId="{C8E8221F-989A-490E-8169-AECB610446CB}" type="pres">
      <dgm:prSet presAssocID="{12764836-A28C-4DE3-80FD-F29626020DDE}" presName="compNode" presStyleCnt="0"/>
      <dgm:spPr/>
    </dgm:pt>
    <dgm:pt modelId="{A2423A75-9C67-4654-AA57-08909D828119}" type="pres">
      <dgm:prSet presAssocID="{12764836-A28C-4DE3-80FD-F29626020DDE}" presName="iconRect" presStyleLbl="node1" presStyleIdx="2" presStyleCnt="3"/>
      <dgm:spPr>
        <a:blipFill rotWithShape="1">
          <a:blip xmlns:r="http://schemas.openxmlformats.org/officeDocument/2006/relationships" r:embed="rId4"/>
          <a:srcRect/>
          <a:stretch>
            <a:fillRect t="-1000" b="-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76CD2622-13B8-44BE-8536-A09F5B58D3D0}" type="pres">
      <dgm:prSet presAssocID="{12764836-A28C-4DE3-80FD-F29626020DDE}" presName="iconSpace" presStyleCnt="0"/>
      <dgm:spPr/>
    </dgm:pt>
    <dgm:pt modelId="{7ED1E82E-29B2-4A85-AB7D-8E96024773E3}" type="pres">
      <dgm:prSet presAssocID="{12764836-A28C-4DE3-80FD-F29626020DDE}" presName="parTx" presStyleLbl="revTx" presStyleIdx="4" presStyleCnt="6">
        <dgm:presLayoutVars>
          <dgm:chMax val="0"/>
          <dgm:chPref val="0"/>
        </dgm:presLayoutVars>
      </dgm:prSet>
      <dgm:spPr/>
    </dgm:pt>
    <dgm:pt modelId="{A98EB3C3-C192-4F2E-8B4C-0C2AB7792C01}" type="pres">
      <dgm:prSet presAssocID="{12764836-A28C-4DE3-80FD-F29626020DDE}" presName="txSpace" presStyleCnt="0"/>
      <dgm:spPr/>
    </dgm:pt>
    <dgm:pt modelId="{B4926C59-9A4D-4DEA-8BE1-F970562BC374}" type="pres">
      <dgm:prSet presAssocID="{12764836-A28C-4DE3-80FD-F29626020DDE}" presName="desTx" presStyleLbl="revTx" presStyleIdx="5" presStyleCnt="6">
        <dgm:presLayoutVars/>
      </dgm:prSet>
      <dgm:spPr/>
    </dgm:pt>
  </dgm:ptLst>
  <dgm:cxnLst>
    <dgm:cxn modelId="{2A39B808-AC12-4233-9220-7ABD3440728A}" type="presOf" srcId="{59775F82-FB87-4FB6-A725-FEDC04BEC815}" destId="{47768F4D-B4FA-4D41-9183-EE7231C1CE8A}" srcOrd="0" destOrd="0" presId="urn:microsoft.com/office/officeart/2018/5/layout/CenteredIconLabelDescriptionList"/>
    <dgm:cxn modelId="{67130912-484A-4A99-8918-AE497C922EEF}" srcId="{CAC79917-14DF-4187-B3F2-8E9317BFBDF1}" destId="{8B7ECD68-4379-4C6D-8F5A-475509168598}" srcOrd="1" destOrd="0" parTransId="{13D7E35C-D69D-4347-9E5C-EF39C0426179}" sibTransId="{6B626B32-F5BD-4E5D-94C3-9F1D2223B2A4}"/>
    <dgm:cxn modelId="{66407417-E6BC-411E-B4D1-7496B6D79263}" srcId="{59775F82-FB87-4FB6-A725-FEDC04BEC815}" destId="{BEF51E14-0FB5-4A9B-AD70-31CE1E980C2D}" srcOrd="1" destOrd="0" parTransId="{8D2AA2BF-A603-4D06-A0EB-5D317D4DF0FD}" sibTransId="{70B480DC-4D04-4626-BDC4-874B6DD1EC19}"/>
    <dgm:cxn modelId="{13162818-D31D-4399-A9DF-91E0E49354B1}" type="presOf" srcId="{BEF51E14-0FB5-4A9B-AD70-31CE1E980C2D}" destId="{A3A40967-4851-411E-9326-145211A4992C}" srcOrd="0" destOrd="1" presId="urn:microsoft.com/office/officeart/2018/5/layout/CenteredIconLabelDescriptionList"/>
    <dgm:cxn modelId="{BF4C903A-3640-471E-908C-F92D98644B83}" type="presOf" srcId="{12764836-A28C-4DE3-80FD-F29626020DDE}" destId="{7ED1E82E-29B2-4A85-AB7D-8E96024773E3}" srcOrd="0" destOrd="0" presId="urn:microsoft.com/office/officeart/2018/5/layout/CenteredIconLabelDescriptionList"/>
    <dgm:cxn modelId="{DA7B693E-F262-4AC6-AF01-4DEFFD0012D5}" type="presOf" srcId="{0C254DA4-70D5-4A89-BA6D-D1977CD5CB14}" destId="{574CF4CE-1D14-4790-B455-0EB0E7CBCED8}" srcOrd="0" destOrd="1" presId="urn:microsoft.com/office/officeart/2018/5/layout/CenteredIconLabelDescriptionList"/>
    <dgm:cxn modelId="{C79A4244-2651-437E-B7A1-93A25B6EA25A}" type="presOf" srcId="{50C04A53-72BF-47D9-9FBE-7F17FD677893}" destId="{B4926C59-9A4D-4DEA-8BE1-F970562BC374}" srcOrd="0" destOrd="2" presId="urn:microsoft.com/office/officeart/2018/5/layout/CenteredIconLabelDescriptionList"/>
    <dgm:cxn modelId="{3EA47047-C2E0-44B6-B1D0-FB040F852A9C}" srcId="{CAC79917-14DF-4187-B3F2-8E9317BFBDF1}" destId="{59775F82-FB87-4FB6-A725-FEDC04BEC815}" srcOrd="0" destOrd="0" parTransId="{7179810F-AD62-484C-A9D5-8E72186726C9}" sibTransId="{CCA6CAD9-C803-4759-A29E-6441644769DA}"/>
    <dgm:cxn modelId="{9AB8DD50-D233-42EA-B836-54CE20AB8226}" srcId="{12764836-A28C-4DE3-80FD-F29626020DDE}" destId="{50C04A53-72BF-47D9-9FBE-7F17FD677893}" srcOrd="2" destOrd="0" parTransId="{0B7223E3-26AE-425C-9C74-4039191F7298}" sibTransId="{2AC933B2-7537-4236-B686-FEEB3FDFE7B1}"/>
    <dgm:cxn modelId="{CDDB0553-FF9B-4705-B522-BE2A5935C588}" srcId="{59775F82-FB87-4FB6-A725-FEDC04BEC815}" destId="{397AFF78-5EEF-464E-9CE1-9D6089D4DD52}" srcOrd="2" destOrd="0" parTransId="{6691F8E5-9215-47B2-84E7-9E3E64650CCF}" sibTransId="{DA421C02-EBFA-4C54-BBD4-D5D09645FD47}"/>
    <dgm:cxn modelId="{195F9059-A174-4B06-8DAD-9B1A19B9CCF3}" type="presOf" srcId="{CA4ECB57-8349-411E-8CAE-E470546B94CE}" destId="{574CF4CE-1D14-4790-B455-0EB0E7CBCED8}" srcOrd="0" destOrd="2" presId="urn:microsoft.com/office/officeart/2018/5/layout/CenteredIconLabelDescriptionList"/>
    <dgm:cxn modelId="{3BCDCB7A-D4C1-45A9-9C85-63F7DEEB1355}" type="presOf" srcId="{8B7ECD68-4379-4C6D-8F5A-475509168598}" destId="{9846C14E-1916-45B3-BF6F-0E69FDFD820A}" srcOrd="0" destOrd="0" presId="urn:microsoft.com/office/officeart/2018/5/layout/CenteredIconLabelDescriptionList"/>
    <dgm:cxn modelId="{3CE82B90-8E50-4658-9FFC-51EA0A03C7B9}" type="presOf" srcId="{EC7C7F0C-8E0D-43AD-9870-1CD79BF85387}" destId="{574CF4CE-1D14-4790-B455-0EB0E7CBCED8}" srcOrd="0" destOrd="0" presId="urn:microsoft.com/office/officeart/2018/5/layout/CenteredIconLabelDescriptionList"/>
    <dgm:cxn modelId="{4B423190-D9F2-4C72-9E84-C3723BEAAE0F}" srcId="{12764836-A28C-4DE3-80FD-F29626020DDE}" destId="{C23EBD5B-9E2F-4F61-8134-A177984DF537}" srcOrd="1" destOrd="0" parTransId="{15810227-C458-408C-839F-EE5D378A4F48}" sibTransId="{C3BD090A-8C3D-47F0-A132-613CD274AF9C}"/>
    <dgm:cxn modelId="{96276493-57B3-4ABE-8DAB-1FD07D45C30C}" srcId="{12764836-A28C-4DE3-80FD-F29626020DDE}" destId="{DFD938A9-DC31-48A6-9362-59BA31807139}" srcOrd="0" destOrd="0" parTransId="{70F7E866-8810-4247-B7ED-0B513FF766D2}" sibTransId="{A7DB8E15-67B6-4E51-9EB9-5D7A5C2B91ED}"/>
    <dgm:cxn modelId="{8BBA1094-9A5F-44D0-B36A-4AB89C281F60}" srcId="{59775F82-FB87-4FB6-A725-FEDC04BEC815}" destId="{4B80C5EF-5EEE-4B24-AAB4-9207B3619BE7}" srcOrd="0" destOrd="0" parTransId="{C8F602F9-769D-41A8-9B7C-10A26762F491}" sibTransId="{15D51740-C314-42F6-8FF3-00A17AC7A97D}"/>
    <dgm:cxn modelId="{CFD66FAD-70C2-495F-A0E1-AAC04FDFCF30}" type="presOf" srcId="{397AFF78-5EEF-464E-9CE1-9D6089D4DD52}" destId="{A3A40967-4851-411E-9326-145211A4992C}" srcOrd="0" destOrd="2" presId="urn:microsoft.com/office/officeart/2018/5/layout/CenteredIconLabelDescriptionList"/>
    <dgm:cxn modelId="{6D9A22B1-6940-4EDD-9B6F-BB8C2700776A}" type="presOf" srcId="{4B80C5EF-5EEE-4B24-AAB4-9207B3619BE7}" destId="{A3A40967-4851-411E-9326-145211A4992C}" srcOrd="0" destOrd="0" presId="urn:microsoft.com/office/officeart/2018/5/layout/CenteredIconLabelDescriptionList"/>
    <dgm:cxn modelId="{485D19C3-E5D2-45F5-B300-F9A10A75AED5}" type="presOf" srcId="{DFD938A9-DC31-48A6-9362-59BA31807139}" destId="{B4926C59-9A4D-4DEA-8BE1-F970562BC374}" srcOrd="0" destOrd="0" presId="urn:microsoft.com/office/officeart/2018/5/layout/CenteredIconLabelDescriptionList"/>
    <dgm:cxn modelId="{83E8F7D8-7952-43B6-A739-C57904D144F3}" srcId="{CAC79917-14DF-4187-B3F2-8E9317BFBDF1}" destId="{12764836-A28C-4DE3-80FD-F29626020DDE}" srcOrd="2" destOrd="0" parTransId="{7BE92C4E-07D1-414A-82A3-F9923CE0A9EC}" sibTransId="{250DA1F2-4AB0-4520-A0F8-F9BCF149DA71}"/>
    <dgm:cxn modelId="{EFACB3DA-987F-47D4-AF7D-289976833421}" type="presOf" srcId="{CAC79917-14DF-4187-B3F2-8E9317BFBDF1}" destId="{7956F705-6FAE-4CCC-AE40-AE9357D16BE3}" srcOrd="0" destOrd="0" presId="urn:microsoft.com/office/officeart/2018/5/layout/CenteredIconLabelDescriptionList"/>
    <dgm:cxn modelId="{8437E8DA-2F25-47F2-A41F-390CFFB35B11}" srcId="{8B7ECD68-4379-4C6D-8F5A-475509168598}" destId="{0C254DA4-70D5-4A89-BA6D-D1977CD5CB14}" srcOrd="1" destOrd="0" parTransId="{A70827C6-F29E-4E41-BA70-2BB1BDFA2EA4}" sibTransId="{E41CB5CB-DA7A-455A-A13C-B508B38CDED3}"/>
    <dgm:cxn modelId="{210D89F4-85C8-404B-AEEF-B475D02C1A90}" srcId="{8B7ECD68-4379-4C6D-8F5A-475509168598}" destId="{CA4ECB57-8349-411E-8CAE-E470546B94CE}" srcOrd="2" destOrd="0" parTransId="{B1BDE784-8FC2-44DC-869B-F4D9084B27EC}" sibTransId="{BF405295-72C5-4E52-9A97-A0DB3E9EC1A3}"/>
    <dgm:cxn modelId="{93CEADF8-D6D0-42D0-9AF7-094A1A20F6CE}" srcId="{8B7ECD68-4379-4C6D-8F5A-475509168598}" destId="{EC7C7F0C-8E0D-43AD-9870-1CD79BF85387}" srcOrd="0" destOrd="0" parTransId="{456CDAD2-B3B7-4B38-ADD3-1DF6ED96BC96}" sibTransId="{3C0C3A41-1182-4BD3-B290-B06B4516A30E}"/>
    <dgm:cxn modelId="{8E5841FA-7475-48C3-8D94-184F43BB69C9}" type="presOf" srcId="{C23EBD5B-9E2F-4F61-8134-A177984DF537}" destId="{B4926C59-9A4D-4DEA-8BE1-F970562BC374}" srcOrd="0" destOrd="1" presId="urn:microsoft.com/office/officeart/2018/5/layout/CenteredIconLabelDescriptionList"/>
    <dgm:cxn modelId="{41233AA1-7E65-4752-B4D5-5AC041FEBF61}" type="presParOf" srcId="{7956F705-6FAE-4CCC-AE40-AE9357D16BE3}" destId="{3C3EA5B9-F17C-41AB-9D72-9D9FBAC46254}" srcOrd="0" destOrd="0" presId="urn:microsoft.com/office/officeart/2018/5/layout/CenteredIconLabelDescriptionList"/>
    <dgm:cxn modelId="{D657A9BA-2CBE-4F88-A046-6556885F81B1}" type="presParOf" srcId="{3C3EA5B9-F17C-41AB-9D72-9D9FBAC46254}" destId="{093E3CD7-ABC9-4539-9AEE-9FB88CDD595E}" srcOrd="0" destOrd="0" presId="urn:microsoft.com/office/officeart/2018/5/layout/CenteredIconLabelDescriptionList"/>
    <dgm:cxn modelId="{CD2B3B14-D902-49D0-9FA6-4D81EBAED1E1}" type="presParOf" srcId="{3C3EA5B9-F17C-41AB-9D72-9D9FBAC46254}" destId="{D2906A7B-3CD8-4C57-AECC-15F2A0FE870A}" srcOrd="1" destOrd="0" presId="urn:microsoft.com/office/officeart/2018/5/layout/CenteredIconLabelDescriptionList"/>
    <dgm:cxn modelId="{EE6AB1E3-56EB-4813-885B-F0DA275CAECC}" type="presParOf" srcId="{3C3EA5B9-F17C-41AB-9D72-9D9FBAC46254}" destId="{47768F4D-B4FA-4D41-9183-EE7231C1CE8A}" srcOrd="2" destOrd="0" presId="urn:microsoft.com/office/officeart/2018/5/layout/CenteredIconLabelDescriptionList"/>
    <dgm:cxn modelId="{6EE9122C-23A0-4733-B7D5-543C878450AA}" type="presParOf" srcId="{3C3EA5B9-F17C-41AB-9D72-9D9FBAC46254}" destId="{DD8BE21E-595D-4D7D-9342-570B87750F6D}" srcOrd="3" destOrd="0" presId="urn:microsoft.com/office/officeart/2018/5/layout/CenteredIconLabelDescriptionList"/>
    <dgm:cxn modelId="{A7CE40F4-87E0-4E09-AF9E-C5C99FDB6D67}" type="presParOf" srcId="{3C3EA5B9-F17C-41AB-9D72-9D9FBAC46254}" destId="{A3A40967-4851-411E-9326-145211A4992C}" srcOrd="4" destOrd="0" presId="urn:microsoft.com/office/officeart/2018/5/layout/CenteredIconLabelDescriptionList"/>
    <dgm:cxn modelId="{8AA90015-E9F9-486A-AFDE-39B18E70ABDE}" type="presParOf" srcId="{7956F705-6FAE-4CCC-AE40-AE9357D16BE3}" destId="{FF354667-2576-4C2A-8251-6E5AC85D5FB3}" srcOrd="1" destOrd="0" presId="urn:microsoft.com/office/officeart/2018/5/layout/CenteredIconLabelDescriptionList"/>
    <dgm:cxn modelId="{B9F9411E-C878-4059-83D5-4E534E893DF8}" type="presParOf" srcId="{7956F705-6FAE-4CCC-AE40-AE9357D16BE3}" destId="{381E3E8B-5071-4C66-85D4-5238D9E755E6}" srcOrd="2" destOrd="0" presId="urn:microsoft.com/office/officeart/2018/5/layout/CenteredIconLabelDescriptionList"/>
    <dgm:cxn modelId="{ADC7B689-3B9A-4E02-94A3-A7A403511F40}" type="presParOf" srcId="{381E3E8B-5071-4C66-85D4-5238D9E755E6}" destId="{52D9049E-D23E-4E14-8055-F65B9799B6E9}" srcOrd="0" destOrd="0" presId="urn:microsoft.com/office/officeart/2018/5/layout/CenteredIconLabelDescriptionList"/>
    <dgm:cxn modelId="{BB06DFCA-1B80-4554-8629-E0B33948FA87}" type="presParOf" srcId="{381E3E8B-5071-4C66-85D4-5238D9E755E6}" destId="{A6528B4E-619B-4A6B-AA62-CA050B1D99D1}" srcOrd="1" destOrd="0" presId="urn:microsoft.com/office/officeart/2018/5/layout/CenteredIconLabelDescriptionList"/>
    <dgm:cxn modelId="{5D574DBB-4CE6-421E-9FA5-FAF3E87A02CC}" type="presParOf" srcId="{381E3E8B-5071-4C66-85D4-5238D9E755E6}" destId="{9846C14E-1916-45B3-BF6F-0E69FDFD820A}" srcOrd="2" destOrd="0" presId="urn:microsoft.com/office/officeart/2018/5/layout/CenteredIconLabelDescriptionList"/>
    <dgm:cxn modelId="{5E0EE884-CB8E-48D7-8CE5-269B41E78867}" type="presParOf" srcId="{381E3E8B-5071-4C66-85D4-5238D9E755E6}" destId="{989A992E-41EC-4CA6-B749-38BA5ABD2787}" srcOrd="3" destOrd="0" presId="urn:microsoft.com/office/officeart/2018/5/layout/CenteredIconLabelDescriptionList"/>
    <dgm:cxn modelId="{B515742C-BD11-48CD-B47E-F9554E7EC4B8}" type="presParOf" srcId="{381E3E8B-5071-4C66-85D4-5238D9E755E6}" destId="{574CF4CE-1D14-4790-B455-0EB0E7CBCED8}" srcOrd="4" destOrd="0" presId="urn:microsoft.com/office/officeart/2018/5/layout/CenteredIconLabelDescriptionList"/>
    <dgm:cxn modelId="{F3F63E49-2197-4642-BC8F-B04B3F832F86}" type="presParOf" srcId="{7956F705-6FAE-4CCC-AE40-AE9357D16BE3}" destId="{3E4AF5FF-30BE-4ED4-8F39-E957A7203AC2}" srcOrd="3" destOrd="0" presId="urn:microsoft.com/office/officeart/2018/5/layout/CenteredIconLabelDescriptionList"/>
    <dgm:cxn modelId="{DD7AFA9D-FFFE-4B3E-8511-B879D7C026D0}" type="presParOf" srcId="{7956F705-6FAE-4CCC-AE40-AE9357D16BE3}" destId="{C8E8221F-989A-490E-8169-AECB610446CB}" srcOrd="4" destOrd="0" presId="urn:microsoft.com/office/officeart/2018/5/layout/CenteredIconLabelDescriptionList"/>
    <dgm:cxn modelId="{ACC564D2-59E3-4A42-9A8E-7DFD081400E3}" type="presParOf" srcId="{C8E8221F-989A-490E-8169-AECB610446CB}" destId="{A2423A75-9C67-4654-AA57-08909D828119}" srcOrd="0" destOrd="0" presId="urn:microsoft.com/office/officeart/2018/5/layout/CenteredIconLabelDescriptionList"/>
    <dgm:cxn modelId="{F62C31DB-D270-44AF-B644-C6959C2C3D2E}" type="presParOf" srcId="{C8E8221F-989A-490E-8169-AECB610446CB}" destId="{76CD2622-13B8-44BE-8536-A09F5B58D3D0}" srcOrd="1" destOrd="0" presId="urn:microsoft.com/office/officeart/2018/5/layout/CenteredIconLabelDescriptionList"/>
    <dgm:cxn modelId="{4D5B7CD8-28B6-4532-8ED8-84C99DD0BD7A}" type="presParOf" srcId="{C8E8221F-989A-490E-8169-AECB610446CB}" destId="{7ED1E82E-29B2-4A85-AB7D-8E96024773E3}" srcOrd="2" destOrd="0" presId="urn:microsoft.com/office/officeart/2018/5/layout/CenteredIconLabelDescriptionList"/>
    <dgm:cxn modelId="{B3108F88-206B-4DA5-B73F-0960EBC179DC}" type="presParOf" srcId="{C8E8221F-989A-490E-8169-AECB610446CB}" destId="{A98EB3C3-C192-4F2E-8B4C-0C2AB7792C01}" srcOrd="3" destOrd="0" presId="urn:microsoft.com/office/officeart/2018/5/layout/CenteredIconLabelDescriptionList"/>
    <dgm:cxn modelId="{700E9C89-4568-4753-987F-89B47C129E4B}" type="presParOf" srcId="{C8E8221F-989A-490E-8169-AECB610446CB}" destId="{B4926C59-9A4D-4DEA-8BE1-F970562BC37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D4012F-BE27-4C9A-A351-139B8374198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C65B5FE-AD4E-40F3-9734-B9EFCA0C6C4A}">
      <dgm:prSet/>
      <dgm:spPr/>
      <dgm:t>
        <a:bodyPr/>
        <a:lstStyle/>
        <a:p>
          <a:r>
            <a:rPr lang="en-US" b="1"/>
            <a:t>Development &amp; ML</a:t>
          </a:r>
          <a:endParaRPr lang="en-US"/>
        </a:p>
      </dgm:t>
    </dgm:pt>
    <dgm:pt modelId="{54970575-D6CD-497E-B6DC-CA479DB41B5C}" type="parTrans" cxnId="{C3E7611A-73B6-44D6-8C14-7E695F199D8B}">
      <dgm:prSet/>
      <dgm:spPr/>
      <dgm:t>
        <a:bodyPr/>
        <a:lstStyle/>
        <a:p>
          <a:endParaRPr lang="en-US"/>
        </a:p>
      </dgm:t>
    </dgm:pt>
    <dgm:pt modelId="{788AF9EE-B0DA-4793-B625-E3B7A1AEC298}" type="sibTrans" cxnId="{C3E7611A-73B6-44D6-8C14-7E695F199D8B}">
      <dgm:prSet/>
      <dgm:spPr/>
      <dgm:t>
        <a:bodyPr/>
        <a:lstStyle/>
        <a:p>
          <a:endParaRPr lang="en-US"/>
        </a:p>
      </dgm:t>
    </dgm:pt>
    <dgm:pt modelId="{81CF5D87-C8C5-4634-8EA7-841ECC82C0EA}">
      <dgm:prSet/>
      <dgm:spPr/>
      <dgm:t>
        <a:bodyPr/>
        <a:lstStyle/>
        <a:p>
          <a:r>
            <a:rPr lang="en-US" b="1"/>
            <a:t>Python</a:t>
          </a:r>
          <a:r>
            <a:rPr lang="en-US"/>
            <a:t> – Core language for modeling &amp; data processing</a:t>
          </a:r>
        </a:p>
      </dgm:t>
    </dgm:pt>
    <dgm:pt modelId="{7AC6238D-91F7-4EC2-B159-8E61A69E5888}" type="parTrans" cxnId="{AD9B47AA-85D1-4FDE-9AF9-FECCF34B98D1}">
      <dgm:prSet/>
      <dgm:spPr/>
      <dgm:t>
        <a:bodyPr/>
        <a:lstStyle/>
        <a:p>
          <a:endParaRPr lang="en-US"/>
        </a:p>
      </dgm:t>
    </dgm:pt>
    <dgm:pt modelId="{2F00ADAE-F2DB-482A-964E-42A087CB8E97}" type="sibTrans" cxnId="{AD9B47AA-85D1-4FDE-9AF9-FECCF34B98D1}">
      <dgm:prSet/>
      <dgm:spPr/>
      <dgm:t>
        <a:bodyPr/>
        <a:lstStyle/>
        <a:p>
          <a:endParaRPr lang="en-US"/>
        </a:p>
      </dgm:t>
    </dgm:pt>
    <dgm:pt modelId="{1AAC9A4A-AB50-41DB-A0B3-66DD8684516E}">
      <dgm:prSet/>
      <dgm:spPr/>
      <dgm:t>
        <a:bodyPr/>
        <a:lstStyle/>
        <a:p>
          <a:r>
            <a:rPr lang="en-US" b="1"/>
            <a:t>scikit-learn </a:t>
          </a:r>
          <a:r>
            <a:rPr lang="en-US"/>
            <a:t>– ML models (KNN, SVD, hybrid methods)</a:t>
          </a:r>
        </a:p>
      </dgm:t>
    </dgm:pt>
    <dgm:pt modelId="{13AF2898-617D-42EE-964A-F1191894F62F}" type="parTrans" cxnId="{F4058C65-782D-42C9-99BB-F6E4C7C7CFB0}">
      <dgm:prSet/>
      <dgm:spPr/>
      <dgm:t>
        <a:bodyPr/>
        <a:lstStyle/>
        <a:p>
          <a:endParaRPr lang="en-US"/>
        </a:p>
      </dgm:t>
    </dgm:pt>
    <dgm:pt modelId="{B62B5805-2058-47ED-ABB8-C90F0B423E08}" type="sibTrans" cxnId="{F4058C65-782D-42C9-99BB-F6E4C7C7CFB0}">
      <dgm:prSet/>
      <dgm:spPr/>
      <dgm:t>
        <a:bodyPr/>
        <a:lstStyle/>
        <a:p>
          <a:endParaRPr lang="en-US"/>
        </a:p>
      </dgm:t>
    </dgm:pt>
    <dgm:pt modelId="{49681D2F-C680-4E9B-B7D1-5DF6637E70C8}">
      <dgm:prSet/>
      <dgm:spPr/>
      <dgm:t>
        <a:bodyPr/>
        <a:lstStyle/>
        <a:p>
          <a:r>
            <a:rPr lang="en-US" b="1"/>
            <a:t>Pandas, NumPy</a:t>
          </a:r>
          <a:r>
            <a:rPr lang="en-US"/>
            <a:t> – Data manipulation &amp; feature engineering</a:t>
          </a:r>
        </a:p>
      </dgm:t>
    </dgm:pt>
    <dgm:pt modelId="{CDA3F07B-E76C-4011-B68C-6D1FC900C4AD}" type="parTrans" cxnId="{8E962AEC-64F8-4373-A745-F99E2C90CF2B}">
      <dgm:prSet/>
      <dgm:spPr/>
      <dgm:t>
        <a:bodyPr/>
        <a:lstStyle/>
        <a:p>
          <a:endParaRPr lang="en-US"/>
        </a:p>
      </dgm:t>
    </dgm:pt>
    <dgm:pt modelId="{8A3B1FE3-D64A-430D-9362-0CDE045AEDD6}" type="sibTrans" cxnId="{8E962AEC-64F8-4373-A745-F99E2C90CF2B}">
      <dgm:prSet/>
      <dgm:spPr/>
      <dgm:t>
        <a:bodyPr/>
        <a:lstStyle/>
        <a:p>
          <a:endParaRPr lang="en-US"/>
        </a:p>
      </dgm:t>
    </dgm:pt>
    <dgm:pt modelId="{ADDC2A98-1F51-40B3-BEC1-687439F87FD1}">
      <dgm:prSet/>
      <dgm:spPr/>
      <dgm:t>
        <a:bodyPr/>
        <a:lstStyle/>
        <a:p>
          <a:r>
            <a:rPr lang="en-US" b="1"/>
            <a:t>spaCy, NLTK</a:t>
          </a:r>
          <a:r>
            <a:rPr lang="en-US"/>
            <a:t> – NLP preprocessing for dietary and medical text</a:t>
          </a:r>
        </a:p>
      </dgm:t>
    </dgm:pt>
    <dgm:pt modelId="{B0B552A2-B43C-44DC-8579-A061CA911C56}" type="parTrans" cxnId="{634E1356-8E69-4DDB-82D3-0F228683DA8F}">
      <dgm:prSet/>
      <dgm:spPr/>
      <dgm:t>
        <a:bodyPr/>
        <a:lstStyle/>
        <a:p>
          <a:endParaRPr lang="en-US"/>
        </a:p>
      </dgm:t>
    </dgm:pt>
    <dgm:pt modelId="{5FF11A83-F483-4089-946F-6C7C6B846DCD}" type="sibTrans" cxnId="{634E1356-8E69-4DDB-82D3-0F228683DA8F}">
      <dgm:prSet/>
      <dgm:spPr/>
      <dgm:t>
        <a:bodyPr/>
        <a:lstStyle/>
        <a:p>
          <a:endParaRPr lang="en-US"/>
        </a:p>
      </dgm:t>
    </dgm:pt>
    <dgm:pt modelId="{D6634353-8FCA-4AC0-A699-DD3E49A980A1}">
      <dgm:prSet/>
      <dgm:spPr/>
      <dgm:t>
        <a:bodyPr/>
        <a:lstStyle/>
        <a:p>
          <a:r>
            <a:rPr lang="en-US" b="1"/>
            <a:t>LLM Integration</a:t>
          </a:r>
          <a:endParaRPr lang="en-US"/>
        </a:p>
      </dgm:t>
    </dgm:pt>
    <dgm:pt modelId="{AE245978-41FC-41A0-AD72-EE58F3F21D47}" type="parTrans" cxnId="{B426A5E2-65EB-424A-ACA7-F3F08C111EB6}">
      <dgm:prSet/>
      <dgm:spPr/>
      <dgm:t>
        <a:bodyPr/>
        <a:lstStyle/>
        <a:p>
          <a:endParaRPr lang="en-US"/>
        </a:p>
      </dgm:t>
    </dgm:pt>
    <dgm:pt modelId="{AD72E63C-A0FF-4976-B5E3-D5DA31D7850B}" type="sibTrans" cxnId="{B426A5E2-65EB-424A-ACA7-F3F08C111EB6}">
      <dgm:prSet/>
      <dgm:spPr/>
      <dgm:t>
        <a:bodyPr/>
        <a:lstStyle/>
        <a:p>
          <a:endParaRPr lang="en-US"/>
        </a:p>
      </dgm:t>
    </dgm:pt>
    <dgm:pt modelId="{CDF58292-4927-4B3D-9752-5B663A3A59DC}">
      <dgm:prSet/>
      <dgm:spPr/>
      <dgm:t>
        <a:bodyPr/>
        <a:lstStyle/>
        <a:p>
          <a:r>
            <a:rPr lang="en-US" b="1"/>
            <a:t>OpenAI GPT-3.5 Turbo API</a:t>
          </a:r>
          <a:r>
            <a:rPr lang="en-US"/>
            <a:t> – Extract structured dietary constraints</a:t>
          </a:r>
        </a:p>
      </dgm:t>
    </dgm:pt>
    <dgm:pt modelId="{09B9C559-1517-484A-91CE-608834065CF6}" type="parTrans" cxnId="{03BB3461-0EA8-4D4A-8F9C-90F53CC134AA}">
      <dgm:prSet/>
      <dgm:spPr/>
      <dgm:t>
        <a:bodyPr/>
        <a:lstStyle/>
        <a:p>
          <a:endParaRPr lang="en-US"/>
        </a:p>
      </dgm:t>
    </dgm:pt>
    <dgm:pt modelId="{7E43C87C-2E7F-4323-AAB3-3F24BE8E60B6}" type="sibTrans" cxnId="{03BB3461-0EA8-4D4A-8F9C-90F53CC134AA}">
      <dgm:prSet/>
      <dgm:spPr/>
      <dgm:t>
        <a:bodyPr/>
        <a:lstStyle/>
        <a:p>
          <a:endParaRPr lang="en-US"/>
        </a:p>
      </dgm:t>
    </dgm:pt>
    <dgm:pt modelId="{C60B6ED7-2AA0-430E-AEC5-62812B5E237E}">
      <dgm:prSet/>
      <dgm:spPr/>
      <dgm:t>
        <a:bodyPr/>
        <a:lstStyle/>
        <a:p>
          <a:r>
            <a:rPr lang="en-US" b="1"/>
            <a:t>Prompt Engineering</a:t>
          </a:r>
          <a:r>
            <a:rPr lang="en-US"/>
            <a:t> – Tailored prompts for medical input parsing</a:t>
          </a:r>
        </a:p>
      </dgm:t>
    </dgm:pt>
    <dgm:pt modelId="{3FCD1E29-C9DE-4A44-86BB-A47C1579396A}" type="parTrans" cxnId="{34E1965A-028B-4653-8EB7-E308928F8AA1}">
      <dgm:prSet/>
      <dgm:spPr/>
      <dgm:t>
        <a:bodyPr/>
        <a:lstStyle/>
        <a:p>
          <a:endParaRPr lang="en-US"/>
        </a:p>
      </dgm:t>
    </dgm:pt>
    <dgm:pt modelId="{E84AD21D-BE6E-445D-A1CC-C6D4A783DE50}" type="sibTrans" cxnId="{34E1965A-028B-4653-8EB7-E308928F8AA1}">
      <dgm:prSet/>
      <dgm:spPr/>
      <dgm:t>
        <a:bodyPr/>
        <a:lstStyle/>
        <a:p>
          <a:endParaRPr lang="en-US"/>
        </a:p>
      </dgm:t>
    </dgm:pt>
    <dgm:pt modelId="{AFEE82CB-68BF-4DB6-9A39-6F00969A1F6D}">
      <dgm:prSet/>
      <dgm:spPr/>
      <dgm:t>
        <a:bodyPr/>
        <a:lstStyle/>
        <a:p>
          <a:r>
            <a:rPr lang="en-US" b="1"/>
            <a:t>Experimentation &amp; Deployment</a:t>
          </a:r>
          <a:endParaRPr lang="en-US"/>
        </a:p>
      </dgm:t>
    </dgm:pt>
    <dgm:pt modelId="{DF85A8FF-007E-4A95-9131-B819AA82B58A}" type="parTrans" cxnId="{2B159658-8CC9-4265-97BD-495F9730F0C4}">
      <dgm:prSet/>
      <dgm:spPr/>
      <dgm:t>
        <a:bodyPr/>
        <a:lstStyle/>
        <a:p>
          <a:endParaRPr lang="en-US"/>
        </a:p>
      </dgm:t>
    </dgm:pt>
    <dgm:pt modelId="{C538739C-212C-4F51-8A06-9FF9898AD28B}" type="sibTrans" cxnId="{2B159658-8CC9-4265-97BD-495F9730F0C4}">
      <dgm:prSet/>
      <dgm:spPr/>
      <dgm:t>
        <a:bodyPr/>
        <a:lstStyle/>
        <a:p>
          <a:endParaRPr lang="en-US"/>
        </a:p>
      </dgm:t>
    </dgm:pt>
    <dgm:pt modelId="{EC3AE7AB-6788-46D7-AFB4-09C895F8C28F}">
      <dgm:prSet/>
      <dgm:spPr/>
      <dgm:t>
        <a:bodyPr/>
        <a:lstStyle/>
        <a:p>
          <a:r>
            <a:rPr lang="en-US" b="1"/>
            <a:t>Jupyter Notebooks</a:t>
          </a:r>
          <a:r>
            <a:rPr lang="en-US"/>
            <a:t> – Prototyping and analysis</a:t>
          </a:r>
        </a:p>
      </dgm:t>
    </dgm:pt>
    <dgm:pt modelId="{531F918D-1722-4A74-95C7-045FCEDA59E4}" type="parTrans" cxnId="{8025B0F5-85EF-4D66-BF05-27E996F69987}">
      <dgm:prSet/>
      <dgm:spPr/>
      <dgm:t>
        <a:bodyPr/>
        <a:lstStyle/>
        <a:p>
          <a:endParaRPr lang="en-US"/>
        </a:p>
      </dgm:t>
    </dgm:pt>
    <dgm:pt modelId="{A0E6A420-9E86-4C07-9808-6CC39DB3FBC7}" type="sibTrans" cxnId="{8025B0F5-85EF-4D66-BF05-27E996F69987}">
      <dgm:prSet/>
      <dgm:spPr/>
      <dgm:t>
        <a:bodyPr/>
        <a:lstStyle/>
        <a:p>
          <a:endParaRPr lang="en-US"/>
        </a:p>
      </dgm:t>
    </dgm:pt>
    <dgm:pt modelId="{C54DEAE3-55A4-435B-AA44-EA74048C10A6}">
      <dgm:prSet/>
      <dgm:spPr/>
      <dgm:t>
        <a:bodyPr/>
        <a:lstStyle/>
        <a:p>
          <a:r>
            <a:rPr lang="en-US" b="1"/>
            <a:t>Docker</a:t>
          </a:r>
          <a:r>
            <a:rPr lang="en-US"/>
            <a:t> – Containerization for scalable deployment</a:t>
          </a:r>
        </a:p>
      </dgm:t>
    </dgm:pt>
    <dgm:pt modelId="{D6906444-A90E-41B3-A461-8F6ABC1ED7D2}" type="parTrans" cxnId="{FEF5053B-C462-4FA3-93AE-05AC7BB04A6F}">
      <dgm:prSet/>
      <dgm:spPr/>
      <dgm:t>
        <a:bodyPr/>
        <a:lstStyle/>
        <a:p>
          <a:endParaRPr lang="en-US"/>
        </a:p>
      </dgm:t>
    </dgm:pt>
    <dgm:pt modelId="{09C465EF-B741-4EB9-806F-BDE0EB1BF38F}" type="sibTrans" cxnId="{FEF5053B-C462-4FA3-93AE-05AC7BB04A6F}">
      <dgm:prSet/>
      <dgm:spPr/>
      <dgm:t>
        <a:bodyPr/>
        <a:lstStyle/>
        <a:p>
          <a:endParaRPr lang="en-US"/>
        </a:p>
      </dgm:t>
    </dgm:pt>
    <dgm:pt modelId="{6016B8A0-F4FC-4FF3-8B1B-1995A11B3C37}">
      <dgm:prSet/>
      <dgm:spPr/>
      <dgm:t>
        <a:bodyPr/>
        <a:lstStyle/>
        <a:p>
          <a:r>
            <a:rPr lang="en-US" b="1"/>
            <a:t>FastAPI</a:t>
          </a:r>
          <a:r>
            <a:rPr lang="en-US"/>
            <a:t> – Backend API for model interaction</a:t>
          </a:r>
        </a:p>
      </dgm:t>
    </dgm:pt>
    <dgm:pt modelId="{A16CD7DB-444F-4F11-A1ED-BF40CA686F63}" type="parTrans" cxnId="{7095E5C8-11B5-42C2-9729-B8AD87FF8940}">
      <dgm:prSet/>
      <dgm:spPr/>
      <dgm:t>
        <a:bodyPr/>
        <a:lstStyle/>
        <a:p>
          <a:endParaRPr lang="en-US"/>
        </a:p>
      </dgm:t>
    </dgm:pt>
    <dgm:pt modelId="{2C516224-7DA0-4C68-BDC0-2E437A866C5F}" type="sibTrans" cxnId="{7095E5C8-11B5-42C2-9729-B8AD87FF8940}">
      <dgm:prSet/>
      <dgm:spPr/>
      <dgm:t>
        <a:bodyPr/>
        <a:lstStyle/>
        <a:p>
          <a:endParaRPr lang="en-US"/>
        </a:p>
      </dgm:t>
    </dgm:pt>
    <dgm:pt modelId="{35E2A687-5E1C-4E92-978D-63CF6F2C75F2}">
      <dgm:prSet/>
      <dgm:spPr/>
      <dgm:t>
        <a:bodyPr/>
        <a:lstStyle/>
        <a:p>
          <a:r>
            <a:rPr lang="en-US" b="1"/>
            <a:t>PostgreSQL</a:t>
          </a:r>
          <a:r>
            <a:rPr lang="en-US"/>
            <a:t> – Storing user history and meal metadata</a:t>
          </a:r>
        </a:p>
      </dgm:t>
    </dgm:pt>
    <dgm:pt modelId="{A2844FBA-A91F-4DAF-A9E1-E5AFD181FCF3}" type="parTrans" cxnId="{B21F5BC3-22F6-4978-A6E7-A8D9996783D4}">
      <dgm:prSet/>
      <dgm:spPr/>
      <dgm:t>
        <a:bodyPr/>
        <a:lstStyle/>
        <a:p>
          <a:endParaRPr lang="en-US"/>
        </a:p>
      </dgm:t>
    </dgm:pt>
    <dgm:pt modelId="{B734C8E3-06DD-46A7-9F52-9E55A40C9C8A}" type="sibTrans" cxnId="{B21F5BC3-22F6-4978-A6E7-A8D9996783D4}">
      <dgm:prSet/>
      <dgm:spPr/>
      <dgm:t>
        <a:bodyPr/>
        <a:lstStyle/>
        <a:p>
          <a:endParaRPr lang="en-US"/>
        </a:p>
      </dgm:t>
    </dgm:pt>
    <dgm:pt modelId="{E92AB656-9CD4-4C6B-BC4D-435320B694F4}">
      <dgm:prSet/>
      <dgm:spPr/>
      <dgm:t>
        <a:bodyPr/>
        <a:lstStyle/>
        <a:p>
          <a:r>
            <a:rPr lang="en-US" b="1"/>
            <a:t>Frontend &amp; Visualization</a:t>
          </a:r>
          <a:endParaRPr lang="en-US"/>
        </a:p>
      </dgm:t>
    </dgm:pt>
    <dgm:pt modelId="{736C8E7C-9983-43EB-9838-6EDAA0C0DB72}" type="parTrans" cxnId="{1FAA810B-A05D-43B6-8B38-E8E291A4E38F}">
      <dgm:prSet/>
      <dgm:spPr/>
      <dgm:t>
        <a:bodyPr/>
        <a:lstStyle/>
        <a:p>
          <a:endParaRPr lang="en-US"/>
        </a:p>
      </dgm:t>
    </dgm:pt>
    <dgm:pt modelId="{CFA81641-DB07-4F3D-B4BB-88E0ED0798EB}" type="sibTrans" cxnId="{1FAA810B-A05D-43B6-8B38-E8E291A4E38F}">
      <dgm:prSet/>
      <dgm:spPr/>
      <dgm:t>
        <a:bodyPr/>
        <a:lstStyle/>
        <a:p>
          <a:endParaRPr lang="en-US"/>
        </a:p>
      </dgm:t>
    </dgm:pt>
    <dgm:pt modelId="{8F180DC8-0FAE-4879-88BC-A770161CB104}">
      <dgm:prSet/>
      <dgm:spPr/>
      <dgm:t>
        <a:bodyPr/>
        <a:lstStyle/>
        <a:p>
          <a:r>
            <a:rPr lang="en-US" b="1"/>
            <a:t>React.js</a:t>
          </a:r>
          <a:r>
            <a:rPr lang="en-US"/>
            <a:t> – Dynamic, responsive UI</a:t>
          </a:r>
        </a:p>
      </dgm:t>
    </dgm:pt>
    <dgm:pt modelId="{2749A2EC-4CF4-413A-ADC3-3A3CBADF0FE6}" type="parTrans" cxnId="{A97D2BCD-AE14-4AF6-8084-DC5070BDA9E9}">
      <dgm:prSet/>
      <dgm:spPr/>
      <dgm:t>
        <a:bodyPr/>
        <a:lstStyle/>
        <a:p>
          <a:endParaRPr lang="en-US"/>
        </a:p>
      </dgm:t>
    </dgm:pt>
    <dgm:pt modelId="{89ACE07A-19F0-4347-AB5C-8672D89BF23F}" type="sibTrans" cxnId="{A97D2BCD-AE14-4AF6-8084-DC5070BDA9E9}">
      <dgm:prSet/>
      <dgm:spPr/>
      <dgm:t>
        <a:bodyPr/>
        <a:lstStyle/>
        <a:p>
          <a:endParaRPr lang="en-US"/>
        </a:p>
      </dgm:t>
    </dgm:pt>
    <dgm:pt modelId="{AA458499-EB29-4A83-8DD2-20AB74596E33}">
      <dgm:prSet/>
      <dgm:spPr/>
      <dgm:t>
        <a:bodyPr/>
        <a:lstStyle/>
        <a:p>
          <a:r>
            <a:rPr lang="en-US" b="1"/>
            <a:t>Chart.js / matplotlib</a:t>
          </a:r>
          <a:r>
            <a:rPr lang="en-US"/>
            <a:t> – Visualizing user trends and feedback</a:t>
          </a:r>
        </a:p>
      </dgm:t>
    </dgm:pt>
    <dgm:pt modelId="{52D6DD12-1C76-4158-B047-C878DD22EC35}" type="parTrans" cxnId="{737D3F0E-0D6A-4379-BAE2-D998A7B27D5D}">
      <dgm:prSet/>
      <dgm:spPr/>
      <dgm:t>
        <a:bodyPr/>
        <a:lstStyle/>
        <a:p>
          <a:endParaRPr lang="en-US"/>
        </a:p>
      </dgm:t>
    </dgm:pt>
    <dgm:pt modelId="{DC5B6930-545F-4B52-9B4E-94B6793E69EA}" type="sibTrans" cxnId="{737D3F0E-0D6A-4379-BAE2-D998A7B27D5D}">
      <dgm:prSet/>
      <dgm:spPr/>
      <dgm:t>
        <a:bodyPr/>
        <a:lstStyle/>
        <a:p>
          <a:endParaRPr lang="en-US"/>
        </a:p>
      </dgm:t>
    </dgm:pt>
    <dgm:pt modelId="{8ECF0B37-A681-4F0F-8B29-52A8962853DD}">
      <dgm:prSet/>
      <dgm:spPr/>
      <dgm:t>
        <a:bodyPr/>
        <a:lstStyle/>
        <a:p>
          <a:r>
            <a:rPr lang="en-US" b="1"/>
            <a:t>Collaboration &amp; Version Control</a:t>
          </a:r>
          <a:endParaRPr lang="en-US"/>
        </a:p>
      </dgm:t>
    </dgm:pt>
    <dgm:pt modelId="{EF983DEE-E8E1-4823-9B4D-7EBDABF33701}" type="parTrans" cxnId="{746CD702-5A2D-4873-B2A8-57917255BC56}">
      <dgm:prSet/>
      <dgm:spPr/>
      <dgm:t>
        <a:bodyPr/>
        <a:lstStyle/>
        <a:p>
          <a:endParaRPr lang="en-US"/>
        </a:p>
      </dgm:t>
    </dgm:pt>
    <dgm:pt modelId="{E48FEFE9-DBA7-4649-9462-062189021423}" type="sibTrans" cxnId="{746CD702-5A2D-4873-B2A8-57917255BC56}">
      <dgm:prSet/>
      <dgm:spPr/>
      <dgm:t>
        <a:bodyPr/>
        <a:lstStyle/>
        <a:p>
          <a:endParaRPr lang="en-US"/>
        </a:p>
      </dgm:t>
    </dgm:pt>
    <dgm:pt modelId="{0C2D30BF-4E9E-41F7-A780-34EA6A2E52B4}">
      <dgm:prSet/>
      <dgm:spPr/>
      <dgm:t>
        <a:bodyPr/>
        <a:lstStyle/>
        <a:p>
          <a:r>
            <a:rPr lang="en-US" b="1"/>
            <a:t>Git &amp; GitHub</a:t>
          </a:r>
          <a:r>
            <a:rPr lang="en-US"/>
            <a:t> – Code collaboration and version tracking</a:t>
          </a:r>
        </a:p>
      </dgm:t>
    </dgm:pt>
    <dgm:pt modelId="{08F509C1-E35E-4B74-B5E4-FFE4B5725641}" type="parTrans" cxnId="{4B742C09-1C58-4FA3-88C2-839359AB90BC}">
      <dgm:prSet/>
      <dgm:spPr/>
      <dgm:t>
        <a:bodyPr/>
        <a:lstStyle/>
        <a:p>
          <a:endParaRPr lang="en-US"/>
        </a:p>
      </dgm:t>
    </dgm:pt>
    <dgm:pt modelId="{43215A8A-AC14-4DD7-87B1-7E3CC03A1F70}" type="sibTrans" cxnId="{4B742C09-1C58-4FA3-88C2-839359AB90BC}">
      <dgm:prSet/>
      <dgm:spPr/>
      <dgm:t>
        <a:bodyPr/>
        <a:lstStyle/>
        <a:p>
          <a:endParaRPr lang="en-US"/>
        </a:p>
      </dgm:t>
    </dgm:pt>
    <dgm:pt modelId="{8903B4DD-D828-4A8B-BDC5-7821BC69A9C2}" type="pres">
      <dgm:prSet presAssocID="{8BD4012F-BE27-4C9A-A351-139B83741983}" presName="vert0" presStyleCnt="0">
        <dgm:presLayoutVars>
          <dgm:dir/>
          <dgm:animOne val="branch"/>
          <dgm:animLvl val="lvl"/>
        </dgm:presLayoutVars>
      </dgm:prSet>
      <dgm:spPr/>
    </dgm:pt>
    <dgm:pt modelId="{36D0C1DA-75A1-45BD-B233-48558025EE33}" type="pres">
      <dgm:prSet presAssocID="{4C65B5FE-AD4E-40F3-9734-B9EFCA0C6C4A}" presName="thickLine" presStyleLbl="alignNode1" presStyleIdx="0" presStyleCnt="18"/>
      <dgm:spPr/>
    </dgm:pt>
    <dgm:pt modelId="{5C70EA2A-078C-44A9-AE54-9A188EB5D5E6}" type="pres">
      <dgm:prSet presAssocID="{4C65B5FE-AD4E-40F3-9734-B9EFCA0C6C4A}" presName="horz1" presStyleCnt="0"/>
      <dgm:spPr/>
    </dgm:pt>
    <dgm:pt modelId="{3F2D2884-A593-459E-8442-0A3B9BE1C7AE}" type="pres">
      <dgm:prSet presAssocID="{4C65B5FE-AD4E-40F3-9734-B9EFCA0C6C4A}" presName="tx1" presStyleLbl="revTx" presStyleIdx="0" presStyleCnt="18"/>
      <dgm:spPr/>
    </dgm:pt>
    <dgm:pt modelId="{582519E6-3606-4C00-AC6B-98A3D84BAF17}" type="pres">
      <dgm:prSet presAssocID="{4C65B5FE-AD4E-40F3-9734-B9EFCA0C6C4A}" presName="vert1" presStyleCnt="0"/>
      <dgm:spPr/>
    </dgm:pt>
    <dgm:pt modelId="{433347C0-9CA8-4C16-8E00-BAAFBDD023DF}" type="pres">
      <dgm:prSet presAssocID="{81CF5D87-C8C5-4634-8EA7-841ECC82C0EA}" presName="thickLine" presStyleLbl="alignNode1" presStyleIdx="1" presStyleCnt="18"/>
      <dgm:spPr/>
    </dgm:pt>
    <dgm:pt modelId="{FCAF90EE-4685-4013-9735-D7497C67A236}" type="pres">
      <dgm:prSet presAssocID="{81CF5D87-C8C5-4634-8EA7-841ECC82C0EA}" presName="horz1" presStyleCnt="0"/>
      <dgm:spPr/>
    </dgm:pt>
    <dgm:pt modelId="{FDEB79C8-8DDA-45A2-A362-69A48911E017}" type="pres">
      <dgm:prSet presAssocID="{81CF5D87-C8C5-4634-8EA7-841ECC82C0EA}" presName="tx1" presStyleLbl="revTx" presStyleIdx="1" presStyleCnt="18"/>
      <dgm:spPr/>
    </dgm:pt>
    <dgm:pt modelId="{D7EF73A3-4D7F-43B1-8A66-1F2BB5B34B20}" type="pres">
      <dgm:prSet presAssocID="{81CF5D87-C8C5-4634-8EA7-841ECC82C0EA}" presName="vert1" presStyleCnt="0"/>
      <dgm:spPr/>
    </dgm:pt>
    <dgm:pt modelId="{EFC6746F-2777-4EF3-A005-B6E5589ECC9A}" type="pres">
      <dgm:prSet presAssocID="{1AAC9A4A-AB50-41DB-A0B3-66DD8684516E}" presName="thickLine" presStyleLbl="alignNode1" presStyleIdx="2" presStyleCnt="18"/>
      <dgm:spPr/>
    </dgm:pt>
    <dgm:pt modelId="{81182424-6A97-41AD-B5D6-C688C94A05F0}" type="pres">
      <dgm:prSet presAssocID="{1AAC9A4A-AB50-41DB-A0B3-66DD8684516E}" presName="horz1" presStyleCnt="0"/>
      <dgm:spPr/>
    </dgm:pt>
    <dgm:pt modelId="{F132CD1E-BBAA-4198-9095-CF56911AFB49}" type="pres">
      <dgm:prSet presAssocID="{1AAC9A4A-AB50-41DB-A0B3-66DD8684516E}" presName="tx1" presStyleLbl="revTx" presStyleIdx="2" presStyleCnt="18"/>
      <dgm:spPr/>
    </dgm:pt>
    <dgm:pt modelId="{FBBE83EC-3052-4C13-AA28-D4E5FD05204D}" type="pres">
      <dgm:prSet presAssocID="{1AAC9A4A-AB50-41DB-A0B3-66DD8684516E}" presName="vert1" presStyleCnt="0"/>
      <dgm:spPr/>
    </dgm:pt>
    <dgm:pt modelId="{6AE72C74-803F-4EBB-B16F-954D4F5261A2}" type="pres">
      <dgm:prSet presAssocID="{49681D2F-C680-4E9B-B7D1-5DF6637E70C8}" presName="thickLine" presStyleLbl="alignNode1" presStyleIdx="3" presStyleCnt="18"/>
      <dgm:spPr/>
    </dgm:pt>
    <dgm:pt modelId="{6EF5865D-CF5A-40A8-B945-CE1A24260FAE}" type="pres">
      <dgm:prSet presAssocID="{49681D2F-C680-4E9B-B7D1-5DF6637E70C8}" presName="horz1" presStyleCnt="0"/>
      <dgm:spPr/>
    </dgm:pt>
    <dgm:pt modelId="{E7F90A77-CF49-4A19-952A-783B349E1E5C}" type="pres">
      <dgm:prSet presAssocID="{49681D2F-C680-4E9B-B7D1-5DF6637E70C8}" presName="tx1" presStyleLbl="revTx" presStyleIdx="3" presStyleCnt="18"/>
      <dgm:spPr/>
    </dgm:pt>
    <dgm:pt modelId="{A3E2DCB3-373C-43B5-A07B-F822A3A8D0D7}" type="pres">
      <dgm:prSet presAssocID="{49681D2F-C680-4E9B-B7D1-5DF6637E70C8}" presName="vert1" presStyleCnt="0"/>
      <dgm:spPr/>
    </dgm:pt>
    <dgm:pt modelId="{BCECBBC0-C4C9-4AC6-8BAF-FE3B2CA1FBBB}" type="pres">
      <dgm:prSet presAssocID="{ADDC2A98-1F51-40B3-BEC1-687439F87FD1}" presName="thickLine" presStyleLbl="alignNode1" presStyleIdx="4" presStyleCnt="18"/>
      <dgm:spPr/>
    </dgm:pt>
    <dgm:pt modelId="{7B20F52C-7673-41AC-AFEF-41F30AF4E9AF}" type="pres">
      <dgm:prSet presAssocID="{ADDC2A98-1F51-40B3-BEC1-687439F87FD1}" presName="horz1" presStyleCnt="0"/>
      <dgm:spPr/>
    </dgm:pt>
    <dgm:pt modelId="{AB7F60B7-D81F-4172-BFF3-8F57F6FBB8D9}" type="pres">
      <dgm:prSet presAssocID="{ADDC2A98-1F51-40B3-BEC1-687439F87FD1}" presName="tx1" presStyleLbl="revTx" presStyleIdx="4" presStyleCnt="18"/>
      <dgm:spPr/>
    </dgm:pt>
    <dgm:pt modelId="{4EB0D110-6916-482A-90E3-ADAA931E98A8}" type="pres">
      <dgm:prSet presAssocID="{ADDC2A98-1F51-40B3-BEC1-687439F87FD1}" presName="vert1" presStyleCnt="0"/>
      <dgm:spPr/>
    </dgm:pt>
    <dgm:pt modelId="{7B2091C7-9FD9-4394-A677-3345989DC6BC}" type="pres">
      <dgm:prSet presAssocID="{D6634353-8FCA-4AC0-A699-DD3E49A980A1}" presName="thickLine" presStyleLbl="alignNode1" presStyleIdx="5" presStyleCnt="18"/>
      <dgm:spPr/>
    </dgm:pt>
    <dgm:pt modelId="{7AA2FF87-FD50-4C23-8432-1B1EE48197AF}" type="pres">
      <dgm:prSet presAssocID="{D6634353-8FCA-4AC0-A699-DD3E49A980A1}" presName="horz1" presStyleCnt="0"/>
      <dgm:spPr/>
    </dgm:pt>
    <dgm:pt modelId="{6762E4AE-83A1-4D65-96CE-028F68B977A2}" type="pres">
      <dgm:prSet presAssocID="{D6634353-8FCA-4AC0-A699-DD3E49A980A1}" presName="tx1" presStyleLbl="revTx" presStyleIdx="5" presStyleCnt="18"/>
      <dgm:spPr/>
    </dgm:pt>
    <dgm:pt modelId="{D11DD889-AE59-4205-A04B-E1EE7CF3D8F8}" type="pres">
      <dgm:prSet presAssocID="{D6634353-8FCA-4AC0-A699-DD3E49A980A1}" presName="vert1" presStyleCnt="0"/>
      <dgm:spPr/>
    </dgm:pt>
    <dgm:pt modelId="{803FD4E0-C703-4C68-8E59-9F21958912C0}" type="pres">
      <dgm:prSet presAssocID="{CDF58292-4927-4B3D-9752-5B663A3A59DC}" presName="thickLine" presStyleLbl="alignNode1" presStyleIdx="6" presStyleCnt="18"/>
      <dgm:spPr/>
    </dgm:pt>
    <dgm:pt modelId="{6D94F423-BCE7-481C-BC72-248EE8E70B03}" type="pres">
      <dgm:prSet presAssocID="{CDF58292-4927-4B3D-9752-5B663A3A59DC}" presName="horz1" presStyleCnt="0"/>
      <dgm:spPr/>
    </dgm:pt>
    <dgm:pt modelId="{41C79713-5E4F-4991-BEB5-CF8C58CE3E77}" type="pres">
      <dgm:prSet presAssocID="{CDF58292-4927-4B3D-9752-5B663A3A59DC}" presName="tx1" presStyleLbl="revTx" presStyleIdx="6" presStyleCnt="18"/>
      <dgm:spPr/>
    </dgm:pt>
    <dgm:pt modelId="{C3CE17ED-95A3-4FBE-9C64-A8B547641344}" type="pres">
      <dgm:prSet presAssocID="{CDF58292-4927-4B3D-9752-5B663A3A59DC}" presName="vert1" presStyleCnt="0"/>
      <dgm:spPr/>
    </dgm:pt>
    <dgm:pt modelId="{FF8772FE-E1E2-4064-AC77-07D2AFBB6715}" type="pres">
      <dgm:prSet presAssocID="{C60B6ED7-2AA0-430E-AEC5-62812B5E237E}" presName="thickLine" presStyleLbl="alignNode1" presStyleIdx="7" presStyleCnt="18"/>
      <dgm:spPr/>
    </dgm:pt>
    <dgm:pt modelId="{36877C6E-39DB-45F9-8C4D-75146E9AC833}" type="pres">
      <dgm:prSet presAssocID="{C60B6ED7-2AA0-430E-AEC5-62812B5E237E}" presName="horz1" presStyleCnt="0"/>
      <dgm:spPr/>
    </dgm:pt>
    <dgm:pt modelId="{39326537-F2F1-4E99-AA1A-88569C291381}" type="pres">
      <dgm:prSet presAssocID="{C60B6ED7-2AA0-430E-AEC5-62812B5E237E}" presName="tx1" presStyleLbl="revTx" presStyleIdx="7" presStyleCnt="18"/>
      <dgm:spPr/>
    </dgm:pt>
    <dgm:pt modelId="{E8006E8D-4499-4819-B221-F934EC2DC11D}" type="pres">
      <dgm:prSet presAssocID="{C60B6ED7-2AA0-430E-AEC5-62812B5E237E}" presName="vert1" presStyleCnt="0"/>
      <dgm:spPr/>
    </dgm:pt>
    <dgm:pt modelId="{5F5B8A57-D958-4034-98CC-D4231A858027}" type="pres">
      <dgm:prSet presAssocID="{AFEE82CB-68BF-4DB6-9A39-6F00969A1F6D}" presName="thickLine" presStyleLbl="alignNode1" presStyleIdx="8" presStyleCnt="18"/>
      <dgm:spPr/>
    </dgm:pt>
    <dgm:pt modelId="{881D65B2-F735-4BC0-B5E1-4054693DBE46}" type="pres">
      <dgm:prSet presAssocID="{AFEE82CB-68BF-4DB6-9A39-6F00969A1F6D}" presName="horz1" presStyleCnt="0"/>
      <dgm:spPr/>
    </dgm:pt>
    <dgm:pt modelId="{9060FF02-DEB5-4E42-A4C3-996AE5134F7C}" type="pres">
      <dgm:prSet presAssocID="{AFEE82CB-68BF-4DB6-9A39-6F00969A1F6D}" presName="tx1" presStyleLbl="revTx" presStyleIdx="8" presStyleCnt="18"/>
      <dgm:spPr/>
    </dgm:pt>
    <dgm:pt modelId="{8AA366C8-3C55-458D-A146-92C909249E4B}" type="pres">
      <dgm:prSet presAssocID="{AFEE82CB-68BF-4DB6-9A39-6F00969A1F6D}" presName="vert1" presStyleCnt="0"/>
      <dgm:spPr/>
    </dgm:pt>
    <dgm:pt modelId="{AB44497D-2176-4D47-AAA3-47EDCB580B6B}" type="pres">
      <dgm:prSet presAssocID="{EC3AE7AB-6788-46D7-AFB4-09C895F8C28F}" presName="thickLine" presStyleLbl="alignNode1" presStyleIdx="9" presStyleCnt="18"/>
      <dgm:spPr/>
    </dgm:pt>
    <dgm:pt modelId="{C62FA267-E4BF-4CD7-BC90-141E17134167}" type="pres">
      <dgm:prSet presAssocID="{EC3AE7AB-6788-46D7-AFB4-09C895F8C28F}" presName="horz1" presStyleCnt="0"/>
      <dgm:spPr/>
    </dgm:pt>
    <dgm:pt modelId="{F086A5D7-8CEC-42F8-BC2E-3A7790951A2E}" type="pres">
      <dgm:prSet presAssocID="{EC3AE7AB-6788-46D7-AFB4-09C895F8C28F}" presName="tx1" presStyleLbl="revTx" presStyleIdx="9" presStyleCnt="18"/>
      <dgm:spPr/>
    </dgm:pt>
    <dgm:pt modelId="{B28E7863-E785-48D2-8DB5-221D309D4051}" type="pres">
      <dgm:prSet presAssocID="{EC3AE7AB-6788-46D7-AFB4-09C895F8C28F}" presName="vert1" presStyleCnt="0"/>
      <dgm:spPr/>
    </dgm:pt>
    <dgm:pt modelId="{B544AEBF-DDA6-420F-848C-C0F086C4C972}" type="pres">
      <dgm:prSet presAssocID="{C54DEAE3-55A4-435B-AA44-EA74048C10A6}" presName="thickLine" presStyleLbl="alignNode1" presStyleIdx="10" presStyleCnt="18"/>
      <dgm:spPr/>
    </dgm:pt>
    <dgm:pt modelId="{9A717383-5BD7-4F86-A6BF-42B3AE9C9B76}" type="pres">
      <dgm:prSet presAssocID="{C54DEAE3-55A4-435B-AA44-EA74048C10A6}" presName="horz1" presStyleCnt="0"/>
      <dgm:spPr/>
    </dgm:pt>
    <dgm:pt modelId="{119186CC-3C65-4683-8077-9EEFCB2D95BD}" type="pres">
      <dgm:prSet presAssocID="{C54DEAE3-55A4-435B-AA44-EA74048C10A6}" presName="tx1" presStyleLbl="revTx" presStyleIdx="10" presStyleCnt="18"/>
      <dgm:spPr/>
    </dgm:pt>
    <dgm:pt modelId="{4BE4F23B-F0D5-452A-A43A-A2004B0CB0AF}" type="pres">
      <dgm:prSet presAssocID="{C54DEAE3-55A4-435B-AA44-EA74048C10A6}" presName="vert1" presStyleCnt="0"/>
      <dgm:spPr/>
    </dgm:pt>
    <dgm:pt modelId="{8C672E15-F446-4ABF-A4A6-081D8B123169}" type="pres">
      <dgm:prSet presAssocID="{6016B8A0-F4FC-4FF3-8B1B-1995A11B3C37}" presName="thickLine" presStyleLbl="alignNode1" presStyleIdx="11" presStyleCnt="18"/>
      <dgm:spPr/>
    </dgm:pt>
    <dgm:pt modelId="{24803F06-B7BA-4ABF-8227-060C123A4EC6}" type="pres">
      <dgm:prSet presAssocID="{6016B8A0-F4FC-4FF3-8B1B-1995A11B3C37}" presName="horz1" presStyleCnt="0"/>
      <dgm:spPr/>
    </dgm:pt>
    <dgm:pt modelId="{AC9D1F14-AFED-4362-B66D-9CC43F8C7135}" type="pres">
      <dgm:prSet presAssocID="{6016B8A0-F4FC-4FF3-8B1B-1995A11B3C37}" presName="tx1" presStyleLbl="revTx" presStyleIdx="11" presStyleCnt="18"/>
      <dgm:spPr/>
    </dgm:pt>
    <dgm:pt modelId="{2E591E2C-EC3E-4A5F-9F0E-9B8F169D5781}" type="pres">
      <dgm:prSet presAssocID="{6016B8A0-F4FC-4FF3-8B1B-1995A11B3C37}" presName="vert1" presStyleCnt="0"/>
      <dgm:spPr/>
    </dgm:pt>
    <dgm:pt modelId="{9641013A-0C9F-4F9C-8B2C-51DC7ED923D8}" type="pres">
      <dgm:prSet presAssocID="{35E2A687-5E1C-4E92-978D-63CF6F2C75F2}" presName="thickLine" presStyleLbl="alignNode1" presStyleIdx="12" presStyleCnt="18"/>
      <dgm:spPr/>
    </dgm:pt>
    <dgm:pt modelId="{2C695129-0253-458B-A772-81F1548BB6F0}" type="pres">
      <dgm:prSet presAssocID="{35E2A687-5E1C-4E92-978D-63CF6F2C75F2}" presName="horz1" presStyleCnt="0"/>
      <dgm:spPr/>
    </dgm:pt>
    <dgm:pt modelId="{1EBF7D5E-FF00-423D-AAC6-890A9F83F5D0}" type="pres">
      <dgm:prSet presAssocID="{35E2A687-5E1C-4E92-978D-63CF6F2C75F2}" presName="tx1" presStyleLbl="revTx" presStyleIdx="12" presStyleCnt="18"/>
      <dgm:spPr/>
    </dgm:pt>
    <dgm:pt modelId="{3C4D7A3C-CF68-40EF-839E-181FD061BF0A}" type="pres">
      <dgm:prSet presAssocID="{35E2A687-5E1C-4E92-978D-63CF6F2C75F2}" presName="vert1" presStyleCnt="0"/>
      <dgm:spPr/>
    </dgm:pt>
    <dgm:pt modelId="{F4E8CDD3-CB11-42C1-8EDB-EDCBE8277F1C}" type="pres">
      <dgm:prSet presAssocID="{E92AB656-9CD4-4C6B-BC4D-435320B694F4}" presName="thickLine" presStyleLbl="alignNode1" presStyleIdx="13" presStyleCnt="18"/>
      <dgm:spPr/>
    </dgm:pt>
    <dgm:pt modelId="{92CEC48B-BDD7-4231-9858-14F2581D3D67}" type="pres">
      <dgm:prSet presAssocID="{E92AB656-9CD4-4C6B-BC4D-435320B694F4}" presName="horz1" presStyleCnt="0"/>
      <dgm:spPr/>
    </dgm:pt>
    <dgm:pt modelId="{0FC86442-DB2D-4DC7-A095-FE596506FF77}" type="pres">
      <dgm:prSet presAssocID="{E92AB656-9CD4-4C6B-BC4D-435320B694F4}" presName="tx1" presStyleLbl="revTx" presStyleIdx="13" presStyleCnt="18"/>
      <dgm:spPr/>
    </dgm:pt>
    <dgm:pt modelId="{8BDD13C3-3C4B-4B7C-BB86-D7696449F245}" type="pres">
      <dgm:prSet presAssocID="{E92AB656-9CD4-4C6B-BC4D-435320B694F4}" presName="vert1" presStyleCnt="0"/>
      <dgm:spPr/>
    </dgm:pt>
    <dgm:pt modelId="{68CF4F79-D8F1-4CCD-98E9-422E53D63CA8}" type="pres">
      <dgm:prSet presAssocID="{8F180DC8-0FAE-4879-88BC-A770161CB104}" presName="thickLine" presStyleLbl="alignNode1" presStyleIdx="14" presStyleCnt="18"/>
      <dgm:spPr/>
    </dgm:pt>
    <dgm:pt modelId="{14833BCF-4FEF-4A8C-B777-C3DAB2D0ADBD}" type="pres">
      <dgm:prSet presAssocID="{8F180DC8-0FAE-4879-88BC-A770161CB104}" presName="horz1" presStyleCnt="0"/>
      <dgm:spPr/>
    </dgm:pt>
    <dgm:pt modelId="{DAA11197-1DFB-4533-833A-1A6E12E34AA7}" type="pres">
      <dgm:prSet presAssocID="{8F180DC8-0FAE-4879-88BC-A770161CB104}" presName="tx1" presStyleLbl="revTx" presStyleIdx="14" presStyleCnt="18"/>
      <dgm:spPr/>
    </dgm:pt>
    <dgm:pt modelId="{150A8B8B-5422-48F6-8868-077BB9FA29CC}" type="pres">
      <dgm:prSet presAssocID="{8F180DC8-0FAE-4879-88BC-A770161CB104}" presName="vert1" presStyleCnt="0"/>
      <dgm:spPr/>
    </dgm:pt>
    <dgm:pt modelId="{71CAD728-A5A4-4108-96D7-AC0D68534965}" type="pres">
      <dgm:prSet presAssocID="{AA458499-EB29-4A83-8DD2-20AB74596E33}" presName="thickLine" presStyleLbl="alignNode1" presStyleIdx="15" presStyleCnt="18"/>
      <dgm:spPr/>
    </dgm:pt>
    <dgm:pt modelId="{7771F329-DD7C-45AA-943E-8633D8B42064}" type="pres">
      <dgm:prSet presAssocID="{AA458499-EB29-4A83-8DD2-20AB74596E33}" presName="horz1" presStyleCnt="0"/>
      <dgm:spPr/>
    </dgm:pt>
    <dgm:pt modelId="{DFE012C2-F9A8-4A38-B12E-156F5A8577CD}" type="pres">
      <dgm:prSet presAssocID="{AA458499-EB29-4A83-8DD2-20AB74596E33}" presName="tx1" presStyleLbl="revTx" presStyleIdx="15" presStyleCnt="18"/>
      <dgm:spPr/>
    </dgm:pt>
    <dgm:pt modelId="{F3ADEC83-537B-4100-A7D7-3AD02F8C8328}" type="pres">
      <dgm:prSet presAssocID="{AA458499-EB29-4A83-8DD2-20AB74596E33}" presName="vert1" presStyleCnt="0"/>
      <dgm:spPr/>
    </dgm:pt>
    <dgm:pt modelId="{A55B8719-AEDD-4305-9723-7CD8CA6745C0}" type="pres">
      <dgm:prSet presAssocID="{8ECF0B37-A681-4F0F-8B29-52A8962853DD}" presName="thickLine" presStyleLbl="alignNode1" presStyleIdx="16" presStyleCnt="18"/>
      <dgm:spPr/>
    </dgm:pt>
    <dgm:pt modelId="{6A2A2D7E-AB5C-4E52-8FC6-CFACBFEAB9D7}" type="pres">
      <dgm:prSet presAssocID="{8ECF0B37-A681-4F0F-8B29-52A8962853DD}" presName="horz1" presStyleCnt="0"/>
      <dgm:spPr/>
    </dgm:pt>
    <dgm:pt modelId="{022C4A28-B883-4CE5-A990-45F5DFA4432F}" type="pres">
      <dgm:prSet presAssocID="{8ECF0B37-A681-4F0F-8B29-52A8962853DD}" presName="tx1" presStyleLbl="revTx" presStyleIdx="16" presStyleCnt="18"/>
      <dgm:spPr/>
    </dgm:pt>
    <dgm:pt modelId="{7428F18B-276A-437B-9212-C55FB81D57D8}" type="pres">
      <dgm:prSet presAssocID="{8ECF0B37-A681-4F0F-8B29-52A8962853DD}" presName="vert1" presStyleCnt="0"/>
      <dgm:spPr/>
    </dgm:pt>
    <dgm:pt modelId="{B20B1E9B-7398-4D76-9B23-434DEE894D9D}" type="pres">
      <dgm:prSet presAssocID="{0C2D30BF-4E9E-41F7-A780-34EA6A2E52B4}" presName="thickLine" presStyleLbl="alignNode1" presStyleIdx="17" presStyleCnt="18"/>
      <dgm:spPr/>
    </dgm:pt>
    <dgm:pt modelId="{241F4328-F4D6-4E84-9779-D7308BEB961B}" type="pres">
      <dgm:prSet presAssocID="{0C2D30BF-4E9E-41F7-A780-34EA6A2E52B4}" presName="horz1" presStyleCnt="0"/>
      <dgm:spPr/>
    </dgm:pt>
    <dgm:pt modelId="{9C07BB7D-913D-4635-BD17-099D0C2C6135}" type="pres">
      <dgm:prSet presAssocID="{0C2D30BF-4E9E-41F7-A780-34EA6A2E52B4}" presName="tx1" presStyleLbl="revTx" presStyleIdx="17" presStyleCnt="18"/>
      <dgm:spPr/>
    </dgm:pt>
    <dgm:pt modelId="{2C3DDF3D-461E-479A-A70D-201055C1E353}" type="pres">
      <dgm:prSet presAssocID="{0C2D30BF-4E9E-41F7-A780-34EA6A2E52B4}" presName="vert1" presStyleCnt="0"/>
      <dgm:spPr/>
    </dgm:pt>
  </dgm:ptLst>
  <dgm:cxnLst>
    <dgm:cxn modelId="{27374B00-F8EF-4710-8A5F-844072F1A4A7}" type="presOf" srcId="{1AAC9A4A-AB50-41DB-A0B3-66DD8684516E}" destId="{F132CD1E-BBAA-4198-9095-CF56911AFB49}" srcOrd="0" destOrd="0" presId="urn:microsoft.com/office/officeart/2008/layout/LinedList"/>
    <dgm:cxn modelId="{746CD702-5A2D-4873-B2A8-57917255BC56}" srcId="{8BD4012F-BE27-4C9A-A351-139B83741983}" destId="{8ECF0B37-A681-4F0F-8B29-52A8962853DD}" srcOrd="16" destOrd="0" parTransId="{EF983DEE-E8E1-4823-9B4D-7EBDABF33701}" sibTransId="{E48FEFE9-DBA7-4649-9462-062189021423}"/>
    <dgm:cxn modelId="{4B742C09-1C58-4FA3-88C2-839359AB90BC}" srcId="{8BD4012F-BE27-4C9A-A351-139B83741983}" destId="{0C2D30BF-4E9E-41F7-A780-34EA6A2E52B4}" srcOrd="17" destOrd="0" parTransId="{08F509C1-E35E-4B74-B5E4-FFE4B5725641}" sibTransId="{43215A8A-AC14-4DD7-87B1-7E3CC03A1F70}"/>
    <dgm:cxn modelId="{1FAA810B-A05D-43B6-8B38-E8E291A4E38F}" srcId="{8BD4012F-BE27-4C9A-A351-139B83741983}" destId="{E92AB656-9CD4-4C6B-BC4D-435320B694F4}" srcOrd="13" destOrd="0" parTransId="{736C8E7C-9983-43EB-9838-6EDAA0C0DB72}" sibTransId="{CFA81641-DB07-4F3D-B4BB-88E0ED0798EB}"/>
    <dgm:cxn modelId="{737D3F0E-0D6A-4379-BAE2-D998A7B27D5D}" srcId="{8BD4012F-BE27-4C9A-A351-139B83741983}" destId="{AA458499-EB29-4A83-8DD2-20AB74596E33}" srcOrd="15" destOrd="0" parTransId="{52D6DD12-1C76-4158-B047-C878DD22EC35}" sibTransId="{DC5B6930-545F-4B52-9B4E-94B6793E69EA}"/>
    <dgm:cxn modelId="{C3E7611A-73B6-44D6-8C14-7E695F199D8B}" srcId="{8BD4012F-BE27-4C9A-A351-139B83741983}" destId="{4C65B5FE-AD4E-40F3-9734-B9EFCA0C6C4A}" srcOrd="0" destOrd="0" parTransId="{54970575-D6CD-497E-B6DC-CA479DB41B5C}" sibTransId="{788AF9EE-B0DA-4793-B625-E3B7A1AEC298}"/>
    <dgm:cxn modelId="{81FD8930-0F66-4A1C-91A2-74771B33BABC}" type="presOf" srcId="{C54DEAE3-55A4-435B-AA44-EA74048C10A6}" destId="{119186CC-3C65-4683-8077-9EEFCB2D95BD}" srcOrd="0" destOrd="0" presId="urn:microsoft.com/office/officeart/2008/layout/LinedList"/>
    <dgm:cxn modelId="{FEF5053B-C462-4FA3-93AE-05AC7BB04A6F}" srcId="{8BD4012F-BE27-4C9A-A351-139B83741983}" destId="{C54DEAE3-55A4-435B-AA44-EA74048C10A6}" srcOrd="10" destOrd="0" parTransId="{D6906444-A90E-41B3-A461-8F6ABC1ED7D2}" sibTransId="{09C465EF-B741-4EB9-806F-BDE0EB1BF38F}"/>
    <dgm:cxn modelId="{03BB3461-0EA8-4D4A-8F9C-90F53CC134AA}" srcId="{8BD4012F-BE27-4C9A-A351-139B83741983}" destId="{CDF58292-4927-4B3D-9752-5B663A3A59DC}" srcOrd="6" destOrd="0" parTransId="{09B9C559-1517-484A-91CE-608834065CF6}" sibTransId="{7E43C87C-2E7F-4323-AAB3-3F24BE8E60B6}"/>
    <dgm:cxn modelId="{D36A7462-30B3-4F34-B246-965D526CF498}" type="presOf" srcId="{4C65B5FE-AD4E-40F3-9734-B9EFCA0C6C4A}" destId="{3F2D2884-A593-459E-8442-0A3B9BE1C7AE}" srcOrd="0" destOrd="0" presId="urn:microsoft.com/office/officeart/2008/layout/LinedList"/>
    <dgm:cxn modelId="{F4058C65-782D-42C9-99BB-F6E4C7C7CFB0}" srcId="{8BD4012F-BE27-4C9A-A351-139B83741983}" destId="{1AAC9A4A-AB50-41DB-A0B3-66DD8684516E}" srcOrd="2" destOrd="0" parTransId="{13AF2898-617D-42EE-964A-F1191894F62F}" sibTransId="{B62B5805-2058-47ED-ABB8-C90F0B423E08}"/>
    <dgm:cxn modelId="{EAE86D53-D04E-4FC9-978A-E883B54829B9}" type="presOf" srcId="{D6634353-8FCA-4AC0-A699-DD3E49A980A1}" destId="{6762E4AE-83A1-4D65-96CE-028F68B977A2}" srcOrd="0" destOrd="0" presId="urn:microsoft.com/office/officeart/2008/layout/LinedList"/>
    <dgm:cxn modelId="{8413A574-D43A-4EF5-BB84-84E89D036B33}" type="presOf" srcId="{8F180DC8-0FAE-4879-88BC-A770161CB104}" destId="{DAA11197-1DFB-4533-833A-1A6E12E34AA7}" srcOrd="0" destOrd="0" presId="urn:microsoft.com/office/officeart/2008/layout/LinedList"/>
    <dgm:cxn modelId="{634E1356-8E69-4DDB-82D3-0F228683DA8F}" srcId="{8BD4012F-BE27-4C9A-A351-139B83741983}" destId="{ADDC2A98-1F51-40B3-BEC1-687439F87FD1}" srcOrd="4" destOrd="0" parTransId="{B0B552A2-B43C-44DC-8579-A061CA911C56}" sibTransId="{5FF11A83-F483-4089-946F-6C7C6B846DCD}"/>
    <dgm:cxn modelId="{E26D6A76-9BE4-4427-B199-75663387C5BF}" type="presOf" srcId="{6016B8A0-F4FC-4FF3-8B1B-1995A11B3C37}" destId="{AC9D1F14-AFED-4362-B66D-9CC43F8C7135}" srcOrd="0" destOrd="0" presId="urn:microsoft.com/office/officeart/2008/layout/LinedList"/>
    <dgm:cxn modelId="{13512E78-DFF6-4CCE-B284-C2FF00311888}" type="presOf" srcId="{ADDC2A98-1F51-40B3-BEC1-687439F87FD1}" destId="{AB7F60B7-D81F-4172-BFF3-8F57F6FBB8D9}" srcOrd="0" destOrd="0" presId="urn:microsoft.com/office/officeart/2008/layout/LinedList"/>
    <dgm:cxn modelId="{2B159658-8CC9-4265-97BD-495F9730F0C4}" srcId="{8BD4012F-BE27-4C9A-A351-139B83741983}" destId="{AFEE82CB-68BF-4DB6-9A39-6F00969A1F6D}" srcOrd="8" destOrd="0" parTransId="{DF85A8FF-007E-4A95-9131-B819AA82B58A}" sibTransId="{C538739C-212C-4F51-8A06-9FF9898AD28B}"/>
    <dgm:cxn modelId="{148E3759-44AB-414B-8914-79FC4A3695A7}" type="presOf" srcId="{35E2A687-5E1C-4E92-978D-63CF6F2C75F2}" destId="{1EBF7D5E-FF00-423D-AAC6-890A9F83F5D0}" srcOrd="0" destOrd="0" presId="urn:microsoft.com/office/officeart/2008/layout/LinedList"/>
    <dgm:cxn modelId="{1AA3B859-3B67-49B2-9ECF-02FFEDCF8FA5}" type="presOf" srcId="{AA458499-EB29-4A83-8DD2-20AB74596E33}" destId="{DFE012C2-F9A8-4A38-B12E-156F5A8577CD}" srcOrd="0" destOrd="0" presId="urn:microsoft.com/office/officeart/2008/layout/LinedList"/>
    <dgm:cxn modelId="{34E1965A-028B-4653-8EB7-E308928F8AA1}" srcId="{8BD4012F-BE27-4C9A-A351-139B83741983}" destId="{C60B6ED7-2AA0-430E-AEC5-62812B5E237E}" srcOrd="7" destOrd="0" parTransId="{3FCD1E29-C9DE-4A44-86BB-A47C1579396A}" sibTransId="{E84AD21D-BE6E-445D-A1CC-C6D4A783DE50}"/>
    <dgm:cxn modelId="{226E2BA4-A984-4F73-9D7A-0B63C96ED7CD}" type="presOf" srcId="{CDF58292-4927-4B3D-9752-5B663A3A59DC}" destId="{41C79713-5E4F-4991-BEB5-CF8C58CE3E77}" srcOrd="0" destOrd="0" presId="urn:microsoft.com/office/officeart/2008/layout/LinedList"/>
    <dgm:cxn modelId="{AD9B47AA-85D1-4FDE-9AF9-FECCF34B98D1}" srcId="{8BD4012F-BE27-4C9A-A351-139B83741983}" destId="{81CF5D87-C8C5-4634-8EA7-841ECC82C0EA}" srcOrd="1" destOrd="0" parTransId="{7AC6238D-91F7-4EC2-B159-8E61A69E5888}" sibTransId="{2F00ADAE-F2DB-482A-964E-42A087CB8E97}"/>
    <dgm:cxn modelId="{A0F7E1B4-09F3-4B00-8CEE-19C480731117}" type="presOf" srcId="{8BD4012F-BE27-4C9A-A351-139B83741983}" destId="{8903B4DD-D828-4A8B-BDC5-7821BC69A9C2}" srcOrd="0" destOrd="0" presId="urn:microsoft.com/office/officeart/2008/layout/LinedList"/>
    <dgm:cxn modelId="{9DD526C3-75E8-4932-B032-741C7ABA4548}" type="presOf" srcId="{49681D2F-C680-4E9B-B7D1-5DF6637E70C8}" destId="{E7F90A77-CF49-4A19-952A-783B349E1E5C}" srcOrd="0" destOrd="0" presId="urn:microsoft.com/office/officeart/2008/layout/LinedList"/>
    <dgm:cxn modelId="{B21F5BC3-22F6-4978-A6E7-A8D9996783D4}" srcId="{8BD4012F-BE27-4C9A-A351-139B83741983}" destId="{35E2A687-5E1C-4E92-978D-63CF6F2C75F2}" srcOrd="12" destOrd="0" parTransId="{A2844FBA-A91F-4DAF-A9E1-E5AFD181FCF3}" sibTransId="{B734C8E3-06DD-46A7-9F52-9E55A40C9C8A}"/>
    <dgm:cxn modelId="{A7E908C7-E3FC-4D3E-8C8A-052B02FAFBBB}" type="presOf" srcId="{E92AB656-9CD4-4C6B-BC4D-435320B694F4}" destId="{0FC86442-DB2D-4DC7-A095-FE596506FF77}" srcOrd="0" destOrd="0" presId="urn:microsoft.com/office/officeart/2008/layout/LinedList"/>
    <dgm:cxn modelId="{7095E5C8-11B5-42C2-9729-B8AD87FF8940}" srcId="{8BD4012F-BE27-4C9A-A351-139B83741983}" destId="{6016B8A0-F4FC-4FF3-8B1B-1995A11B3C37}" srcOrd="11" destOrd="0" parTransId="{A16CD7DB-444F-4F11-A1ED-BF40CA686F63}" sibTransId="{2C516224-7DA0-4C68-BDC0-2E437A866C5F}"/>
    <dgm:cxn modelId="{7BBB22C9-1E3A-449B-9736-E2EE7442D3F4}" type="presOf" srcId="{AFEE82CB-68BF-4DB6-9A39-6F00969A1F6D}" destId="{9060FF02-DEB5-4E42-A4C3-996AE5134F7C}" srcOrd="0" destOrd="0" presId="urn:microsoft.com/office/officeart/2008/layout/LinedList"/>
    <dgm:cxn modelId="{A97D2BCD-AE14-4AF6-8084-DC5070BDA9E9}" srcId="{8BD4012F-BE27-4C9A-A351-139B83741983}" destId="{8F180DC8-0FAE-4879-88BC-A770161CB104}" srcOrd="14" destOrd="0" parTransId="{2749A2EC-4CF4-413A-ADC3-3A3CBADF0FE6}" sibTransId="{89ACE07A-19F0-4347-AB5C-8672D89BF23F}"/>
    <dgm:cxn modelId="{DBF15EDC-56C4-43AC-957F-47A763504A3B}" type="presOf" srcId="{8ECF0B37-A681-4F0F-8B29-52A8962853DD}" destId="{022C4A28-B883-4CE5-A990-45F5DFA4432F}" srcOrd="0" destOrd="0" presId="urn:microsoft.com/office/officeart/2008/layout/LinedList"/>
    <dgm:cxn modelId="{B426A5E2-65EB-424A-ACA7-F3F08C111EB6}" srcId="{8BD4012F-BE27-4C9A-A351-139B83741983}" destId="{D6634353-8FCA-4AC0-A699-DD3E49A980A1}" srcOrd="5" destOrd="0" parTransId="{AE245978-41FC-41A0-AD72-EE58F3F21D47}" sibTransId="{AD72E63C-A0FF-4976-B5E3-D5DA31D7850B}"/>
    <dgm:cxn modelId="{4507DDEA-E5F6-4659-AAE7-F860BA4DAB9A}" type="presOf" srcId="{C60B6ED7-2AA0-430E-AEC5-62812B5E237E}" destId="{39326537-F2F1-4E99-AA1A-88569C291381}" srcOrd="0" destOrd="0" presId="urn:microsoft.com/office/officeart/2008/layout/LinedList"/>
    <dgm:cxn modelId="{8E962AEC-64F8-4373-A745-F99E2C90CF2B}" srcId="{8BD4012F-BE27-4C9A-A351-139B83741983}" destId="{49681D2F-C680-4E9B-B7D1-5DF6637E70C8}" srcOrd="3" destOrd="0" parTransId="{CDA3F07B-E76C-4011-B68C-6D1FC900C4AD}" sibTransId="{8A3B1FE3-D64A-430D-9362-0CDE045AEDD6}"/>
    <dgm:cxn modelId="{3E5DB1F0-62EE-41B5-B4CF-86AFEB4F2AE1}" type="presOf" srcId="{81CF5D87-C8C5-4634-8EA7-841ECC82C0EA}" destId="{FDEB79C8-8DDA-45A2-A362-69A48911E017}" srcOrd="0" destOrd="0" presId="urn:microsoft.com/office/officeart/2008/layout/LinedList"/>
    <dgm:cxn modelId="{A64095F1-253F-4411-B0FE-55F2B4C505B1}" type="presOf" srcId="{EC3AE7AB-6788-46D7-AFB4-09C895F8C28F}" destId="{F086A5D7-8CEC-42F8-BC2E-3A7790951A2E}" srcOrd="0" destOrd="0" presId="urn:microsoft.com/office/officeart/2008/layout/LinedList"/>
    <dgm:cxn modelId="{8025B0F5-85EF-4D66-BF05-27E996F69987}" srcId="{8BD4012F-BE27-4C9A-A351-139B83741983}" destId="{EC3AE7AB-6788-46D7-AFB4-09C895F8C28F}" srcOrd="9" destOrd="0" parTransId="{531F918D-1722-4A74-95C7-045FCEDA59E4}" sibTransId="{A0E6A420-9E86-4C07-9808-6CC39DB3FBC7}"/>
    <dgm:cxn modelId="{B53D91F6-6895-43DB-82C4-33514D7CE85A}" type="presOf" srcId="{0C2D30BF-4E9E-41F7-A780-34EA6A2E52B4}" destId="{9C07BB7D-913D-4635-BD17-099D0C2C6135}" srcOrd="0" destOrd="0" presId="urn:microsoft.com/office/officeart/2008/layout/LinedList"/>
    <dgm:cxn modelId="{B904704B-9B07-423D-AB1D-83C722BDAC83}" type="presParOf" srcId="{8903B4DD-D828-4A8B-BDC5-7821BC69A9C2}" destId="{36D0C1DA-75A1-45BD-B233-48558025EE33}" srcOrd="0" destOrd="0" presId="urn:microsoft.com/office/officeart/2008/layout/LinedList"/>
    <dgm:cxn modelId="{788404D9-F9F9-48C4-8C6C-D0EA2959FB8D}" type="presParOf" srcId="{8903B4DD-D828-4A8B-BDC5-7821BC69A9C2}" destId="{5C70EA2A-078C-44A9-AE54-9A188EB5D5E6}" srcOrd="1" destOrd="0" presId="urn:microsoft.com/office/officeart/2008/layout/LinedList"/>
    <dgm:cxn modelId="{F071646E-878C-4ECD-8E48-8755EF9396A0}" type="presParOf" srcId="{5C70EA2A-078C-44A9-AE54-9A188EB5D5E6}" destId="{3F2D2884-A593-459E-8442-0A3B9BE1C7AE}" srcOrd="0" destOrd="0" presId="urn:microsoft.com/office/officeart/2008/layout/LinedList"/>
    <dgm:cxn modelId="{75B20C02-8FB3-4DEC-82A7-1CF64B722D45}" type="presParOf" srcId="{5C70EA2A-078C-44A9-AE54-9A188EB5D5E6}" destId="{582519E6-3606-4C00-AC6B-98A3D84BAF17}" srcOrd="1" destOrd="0" presId="urn:microsoft.com/office/officeart/2008/layout/LinedList"/>
    <dgm:cxn modelId="{957462AD-7FDF-4645-A333-BFB998E4EB83}" type="presParOf" srcId="{8903B4DD-D828-4A8B-BDC5-7821BC69A9C2}" destId="{433347C0-9CA8-4C16-8E00-BAAFBDD023DF}" srcOrd="2" destOrd="0" presId="urn:microsoft.com/office/officeart/2008/layout/LinedList"/>
    <dgm:cxn modelId="{31C42A2A-E3A4-458E-BF43-D48E9EBA633B}" type="presParOf" srcId="{8903B4DD-D828-4A8B-BDC5-7821BC69A9C2}" destId="{FCAF90EE-4685-4013-9735-D7497C67A236}" srcOrd="3" destOrd="0" presId="urn:microsoft.com/office/officeart/2008/layout/LinedList"/>
    <dgm:cxn modelId="{B52521C9-B4AD-4453-9FCA-066F26D21DDC}" type="presParOf" srcId="{FCAF90EE-4685-4013-9735-D7497C67A236}" destId="{FDEB79C8-8DDA-45A2-A362-69A48911E017}" srcOrd="0" destOrd="0" presId="urn:microsoft.com/office/officeart/2008/layout/LinedList"/>
    <dgm:cxn modelId="{6BD5F80C-B2A8-476D-96A5-EA3AF8B3E1FD}" type="presParOf" srcId="{FCAF90EE-4685-4013-9735-D7497C67A236}" destId="{D7EF73A3-4D7F-43B1-8A66-1F2BB5B34B20}" srcOrd="1" destOrd="0" presId="urn:microsoft.com/office/officeart/2008/layout/LinedList"/>
    <dgm:cxn modelId="{3898A254-A791-4B8F-99B9-807B43FDB1B7}" type="presParOf" srcId="{8903B4DD-D828-4A8B-BDC5-7821BC69A9C2}" destId="{EFC6746F-2777-4EF3-A005-B6E5589ECC9A}" srcOrd="4" destOrd="0" presId="urn:microsoft.com/office/officeart/2008/layout/LinedList"/>
    <dgm:cxn modelId="{49F1B88C-B453-48D7-B75F-AAA701B464DA}" type="presParOf" srcId="{8903B4DD-D828-4A8B-BDC5-7821BC69A9C2}" destId="{81182424-6A97-41AD-B5D6-C688C94A05F0}" srcOrd="5" destOrd="0" presId="urn:microsoft.com/office/officeart/2008/layout/LinedList"/>
    <dgm:cxn modelId="{68E48089-139A-4024-B2D1-E25E531FBEC5}" type="presParOf" srcId="{81182424-6A97-41AD-B5D6-C688C94A05F0}" destId="{F132CD1E-BBAA-4198-9095-CF56911AFB49}" srcOrd="0" destOrd="0" presId="urn:microsoft.com/office/officeart/2008/layout/LinedList"/>
    <dgm:cxn modelId="{2B58E23B-10F5-4447-8732-F2D9B447123C}" type="presParOf" srcId="{81182424-6A97-41AD-B5D6-C688C94A05F0}" destId="{FBBE83EC-3052-4C13-AA28-D4E5FD05204D}" srcOrd="1" destOrd="0" presId="urn:microsoft.com/office/officeart/2008/layout/LinedList"/>
    <dgm:cxn modelId="{B31A0471-9AC3-4C41-B716-DB0CCC7EF861}" type="presParOf" srcId="{8903B4DD-D828-4A8B-BDC5-7821BC69A9C2}" destId="{6AE72C74-803F-4EBB-B16F-954D4F5261A2}" srcOrd="6" destOrd="0" presId="urn:microsoft.com/office/officeart/2008/layout/LinedList"/>
    <dgm:cxn modelId="{CB74193F-59C2-4162-90B0-EA15FBFFB2E4}" type="presParOf" srcId="{8903B4DD-D828-4A8B-BDC5-7821BC69A9C2}" destId="{6EF5865D-CF5A-40A8-B945-CE1A24260FAE}" srcOrd="7" destOrd="0" presId="urn:microsoft.com/office/officeart/2008/layout/LinedList"/>
    <dgm:cxn modelId="{668F5D04-F25F-41FE-ADD8-D60EF0A946B1}" type="presParOf" srcId="{6EF5865D-CF5A-40A8-B945-CE1A24260FAE}" destId="{E7F90A77-CF49-4A19-952A-783B349E1E5C}" srcOrd="0" destOrd="0" presId="urn:microsoft.com/office/officeart/2008/layout/LinedList"/>
    <dgm:cxn modelId="{A96A6C34-49D9-47DE-AF21-2B57F3FD9C9F}" type="presParOf" srcId="{6EF5865D-CF5A-40A8-B945-CE1A24260FAE}" destId="{A3E2DCB3-373C-43B5-A07B-F822A3A8D0D7}" srcOrd="1" destOrd="0" presId="urn:microsoft.com/office/officeart/2008/layout/LinedList"/>
    <dgm:cxn modelId="{AEB361C7-5DDD-4CDA-9885-5CF3FC7690B8}" type="presParOf" srcId="{8903B4DD-D828-4A8B-BDC5-7821BC69A9C2}" destId="{BCECBBC0-C4C9-4AC6-8BAF-FE3B2CA1FBBB}" srcOrd="8" destOrd="0" presId="urn:microsoft.com/office/officeart/2008/layout/LinedList"/>
    <dgm:cxn modelId="{BFAFD6FB-5FB4-4BD2-8B12-0B24DD8C3925}" type="presParOf" srcId="{8903B4DD-D828-4A8B-BDC5-7821BC69A9C2}" destId="{7B20F52C-7673-41AC-AFEF-41F30AF4E9AF}" srcOrd="9" destOrd="0" presId="urn:microsoft.com/office/officeart/2008/layout/LinedList"/>
    <dgm:cxn modelId="{31B7A10C-A56E-4437-B298-6029EAC72985}" type="presParOf" srcId="{7B20F52C-7673-41AC-AFEF-41F30AF4E9AF}" destId="{AB7F60B7-D81F-4172-BFF3-8F57F6FBB8D9}" srcOrd="0" destOrd="0" presId="urn:microsoft.com/office/officeart/2008/layout/LinedList"/>
    <dgm:cxn modelId="{8CFED126-0EEC-45B7-BC3D-26B22E287EAB}" type="presParOf" srcId="{7B20F52C-7673-41AC-AFEF-41F30AF4E9AF}" destId="{4EB0D110-6916-482A-90E3-ADAA931E98A8}" srcOrd="1" destOrd="0" presId="urn:microsoft.com/office/officeart/2008/layout/LinedList"/>
    <dgm:cxn modelId="{DF48E2D2-FC2E-4121-BCEE-42F2A606F354}" type="presParOf" srcId="{8903B4DD-D828-4A8B-BDC5-7821BC69A9C2}" destId="{7B2091C7-9FD9-4394-A677-3345989DC6BC}" srcOrd="10" destOrd="0" presId="urn:microsoft.com/office/officeart/2008/layout/LinedList"/>
    <dgm:cxn modelId="{C3FB43E8-62D3-4877-A9CA-9DCDD4A6ACBA}" type="presParOf" srcId="{8903B4DD-D828-4A8B-BDC5-7821BC69A9C2}" destId="{7AA2FF87-FD50-4C23-8432-1B1EE48197AF}" srcOrd="11" destOrd="0" presId="urn:microsoft.com/office/officeart/2008/layout/LinedList"/>
    <dgm:cxn modelId="{9214E363-5E1F-4FDE-8D50-B7CB6326A0E1}" type="presParOf" srcId="{7AA2FF87-FD50-4C23-8432-1B1EE48197AF}" destId="{6762E4AE-83A1-4D65-96CE-028F68B977A2}" srcOrd="0" destOrd="0" presId="urn:microsoft.com/office/officeart/2008/layout/LinedList"/>
    <dgm:cxn modelId="{9B51FDF8-33ED-46A4-83BA-737A6E75F929}" type="presParOf" srcId="{7AA2FF87-FD50-4C23-8432-1B1EE48197AF}" destId="{D11DD889-AE59-4205-A04B-E1EE7CF3D8F8}" srcOrd="1" destOrd="0" presId="urn:microsoft.com/office/officeart/2008/layout/LinedList"/>
    <dgm:cxn modelId="{B6DE48F4-4B56-4669-B6CF-03ACEC03851D}" type="presParOf" srcId="{8903B4DD-D828-4A8B-BDC5-7821BC69A9C2}" destId="{803FD4E0-C703-4C68-8E59-9F21958912C0}" srcOrd="12" destOrd="0" presId="urn:microsoft.com/office/officeart/2008/layout/LinedList"/>
    <dgm:cxn modelId="{BB5D7AE8-DFB2-421C-8890-2088D50CDDD3}" type="presParOf" srcId="{8903B4DD-D828-4A8B-BDC5-7821BC69A9C2}" destId="{6D94F423-BCE7-481C-BC72-248EE8E70B03}" srcOrd="13" destOrd="0" presId="urn:microsoft.com/office/officeart/2008/layout/LinedList"/>
    <dgm:cxn modelId="{4EB56E1A-8835-433D-A763-30B484465F81}" type="presParOf" srcId="{6D94F423-BCE7-481C-BC72-248EE8E70B03}" destId="{41C79713-5E4F-4991-BEB5-CF8C58CE3E77}" srcOrd="0" destOrd="0" presId="urn:microsoft.com/office/officeart/2008/layout/LinedList"/>
    <dgm:cxn modelId="{C18D529C-6044-4D9F-887C-9420F5063EF6}" type="presParOf" srcId="{6D94F423-BCE7-481C-BC72-248EE8E70B03}" destId="{C3CE17ED-95A3-4FBE-9C64-A8B547641344}" srcOrd="1" destOrd="0" presId="urn:microsoft.com/office/officeart/2008/layout/LinedList"/>
    <dgm:cxn modelId="{A564F777-4DAA-4E7F-A18C-7A135D0D141B}" type="presParOf" srcId="{8903B4DD-D828-4A8B-BDC5-7821BC69A9C2}" destId="{FF8772FE-E1E2-4064-AC77-07D2AFBB6715}" srcOrd="14" destOrd="0" presId="urn:microsoft.com/office/officeart/2008/layout/LinedList"/>
    <dgm:cxn modelId="{3DE1639B-D7EF-4F8D-B172-41D7E6C74189}" type="presParOf" srcId="{8903B4DD-D828-4A8B-BDC5-7821BC69A9C2}" destId="{36877C6E-39DB-45F9-8C4D-75146E9AC833}" srcOrd="15" destOrd="0" presId="urn:microsoft.com/office/officeart/2008/layout/LinedList"/>
    <dgm:cxn modelId="{E1923D1F-F41E-43EA-8A04-4A90EA272FE7}" type="presParOf" srcId="{36877C6E-39DB-45F9-8C4D-75146E9AC833}" destId="{39326537-F2F1-4E99-AA1A-88569C291381}" srcOrd="0" destOrd="0" presId="urn:microsoft.com/office/officeart/2008/layout/LinedList"/>
    <dgm:cxn modelId="{985E4C12-F35C-47CF-8D6E-0C97068C23FE}" type="presParOf" srcId="{36877C6E-39DB-45F9-8C4D-75146E9AC833}" destId="{E8006E8D-4499-4819-B221-F934EC2DC11D}" srcOrd="1" destOrd="0" presId="urn:microsoft.com/office/officeart/2008/layout/LinedList"/>
    <dgm:cxn modelId="{25F5C96F-7869-4F41-A9CB-B659A152000B}" type="presParOf" srcId="{8903B4DD-D828-4A8B-BDC5-7821BC69A9C2}" destId="{5F5B8A57-D958-4034-98CC-D4231A858027}" srcOrd="16" destOrd="0" presId="urn:microsoft.com/office/officeart/2008/layout/LinedList"/>
    <dgm:cxn modelId="{FCC8EE29-73D3-4692-847D-9E779D7CE74F}" type="presParOf" srcId="{8903B4DD-D828-4A8B-BDC5-7821BC69A9C2}" destId="{881D65B2-F735-4BC0-B5E1-4054693DBE46}" srcOrd="17" destOrd="0" presId="urn:microsoft.com/office/officeart/2008/layout/LinedList"/>
    <dgm:cxn modelId="{63365C16-55EB-4080-BADD-A226A3A5EBA9}" type="presParOf" srcId="{881D65B2-F735-4BC0-B5E1-4054693DBE46}" destId="{9060FF02-DEB5-4E42-A4C3-996AE5134F7C}" srcOrd="0" destOrd="0" presId="urn:microsoft.com/office/officeart/2008/layout/LinedList"/>
    <dgm:cxn modelId="{DD6446DE-04D8-4B2F-B026-F02561894604}" type="presParOf" srcId="{881D65B2-F735-4BC0-B5E1-4054693DBE46}" destId="{8AA366C8-3C55-458D-A146-92C909249E4B}" srcOrd="1" destOrd="0" presId="urn:microsoft.com/office/officeart/2008/layout/LinedList"/>
    <dgm:cxn modelId="{6DA91431-B85A-44D9-97DB-1B97827E6E83}" type="presParOf" srcId="{8903B4DD-D828-4A8B-BDC5-7821BC69A9C2}" destId="{AB44497D-2176-4D47-AAA3-47EDCB580B6B}" srcOrd="18" destOrd="0" presId="urn:microsoft.com/office/officeart/2008/layout/LinedList"/>
    <dgm:cxn modelId="{506AD913-4A08-4EB8-979E-55A63C753CC7}" type="presParOf" srcId="{8903B4DD-D828-4A8B-BDC5-7821BC69A9C2}" destId="{C62FA267-E4BF-4CD7-BC90-141E17134167}" srcOrd="19" destOrd="0" presId="urn:microsoft.com/office/officeart/2008/layout/LinedList"/>
    <dgm:cxn modelId="{A7E9E746-2F8C-4ACA-81D9-9BD3E1B458E3}" type="presParOf" srcId="{C62FA267-E4BF-4CD7-BC90-141E17134167}" destId="{F086A5D7-8CEC-42F8-BC2E-3A7790951A2E}" srcOrd="0" destOrd="0" presId="urn:microsoft.com/office/officeart/2008/layout/LinedList"/>
    <dgm:cxn modelId="{BCB807C7-DD11-431E-A729-C1098C6D8032}" type="presParOf" srcId="{C62FA267-E4BF-4CD7-BC90-141E17134167}" destId="{B28E7863-E785-48D2-8DB5-221D309D4051}" srcOrd="1" destOrd="0" presId="urn:microsoft.com/office/officeart/2008/layout/LinedList"/>
    <dgm:cxn modelId="{4A887D93-434C-42EB-8D03-BA07BBDD3A10}" type="presParOf" srcId="{8903B4DD-D828-4A8B-BDC5-7821BC69A9C2}" destId="{B544AEBF-DDA6-420F-848C-C0F086C4C972}" srcOrd="20" destOrd="0" presId="urn:microsoft.com/office/officeart/2008/layout/LinedList"/>
    <dgm:cxn modelId="{90E5C8DD-0AA3-4949-8EA8-D5A3373981DF}" type="presParOf" srcId="{8903B4DD-D828-4A8B-BDC5-7821BC69A9C2}" destId="{9A717383-5BD7-4F86-A6BF-42B3AE9C9B76}" srcOrd="21" destOrd="0" presId="urn:microsoft.com/office/officeart/2008/layout/LinedList"/>
    <dgm:cxn modelId="{822D4A27-CA04-4AFA-8C7D-BCB81957B8FD}" type="presParOf" srcId="{9A717383-5BD7-4F86-A6BF-42B3AE9C9B76}" destId="{119186CC-3C65-4683-8077-9EEFCB2D95BD}" srcOrd="0" destOrd="0" presId="urn:microsoft.com/office/officeart/2008/layout/LinedList"/>
    <dgm:cxn modelId="{E511674C-6B75-436F-A7C8-7A8C0C821870}" type="presParOf" srcId="{9A717383-5BD7-4F86-A6BF-42B3AE9C9B76}" destId="{4BE4F23B-F0D5-452A-A43A-A2004B0CB0AF}" srcOrd="1" destOrd="0" presId="urn:microsoft.com/office/officeart/2008/layout/LinedList"/>
    <dgm:cxn modelId="{86950706-2069-4709-91AC-E4D8F32651CE}" type="presParOf" srcId="{8903B4DD-D828-4A8B-BDC5-7821BC69A9C2}" destId="{8C672E15-F446-4ABF-A4A6-081D8B123169}" srcOrd="22" destOrd="0" presId="urn:microsoft.com/office/officeart/2008/layout/LinedList"/>
    <dgm:cxn modelId="{986A99CD-462E-4AFA-BAFA-D7DD6982DD54}" type="presParOf" srcId="{8903B4DD-D828-4A8B-BDC5-7821BC69A9C2}" destId="{24803F06-B7BA-4ABF-8227-060C123A4EC6}" srcOrd="23" destOrd="0" presId="urn:microsoft.com/office/officeart/2008/layout/LinedList"/>
    <dgm:cxn modelId="{A80E3E3D-A186-4833-A848-4782E02F750D}" type="presParOf" srcId="{24803F06-B7BA-4ABF-8227-060C123A4EC6}" destId="{AC9D1F14-AFED-4362-B66D-9CC43F8C7135}" srcOrd="0" destOrd="0" presId="urn:microsoft.com/office/officeart/2008/layout/LinedList"/>
    <dgm:cxn modelId="{17F5A9CB-877C-49C1-BB5D-41E052A55C19}" type="presParOf" srcId="{24803F06-B7BA-4ABF-8227-060C123A4EC6}" destId="{2E591E2C-EC3E-4A5F-9F0E-9B8F169D5781}" srcOrd="1" destOrd="0" presId="urn:microsoft.com/office/officeart/2008/layout/LinedList"/>
    <dgm:cxn modelId="{E02E9548-D555-49DC-9B7A-99298C0D331F}" type="presParOf" srcId="{8903B4DD-D828-4A8B-BDC5-7821BC69A9C2}" destId="{9641013A-0C9F-4F9C-8B2C-51DC7ED923D8}" srcOrd="24" destOrd="0" presId="urn:microsoft.com/office/officeart/2008/layout/LinedList"/>
    <dgm:cxn modelId="{4B751650-B496-4D49-8097-721EE6B1C2E0}" type="presParOf" srcId="{8903B4DD-D828-4A8B-BDC5-7821BC69A9C2}" destId="{2C695129-0253-458B-A772-81F1548BB6F0}" srcOrd="25" destOrd="0" presId="urn:microsoft.com/office/officeart/2008/layout/LinedList"/>
    <dgm:cxn modelId="{AEA12172-C07B-48EB-9B61-A7B70838D058}" type="presParOf" srcId="{2C695129-0253-458B-A772-81F1548BB6F0}" destId="{1EBF7D5E-FF00-423D-AAC6-890A9F83F5D0}" srcOrd="0" destOrd="0" presId="urn:microsoft.com/office/officeart/2008/layout/LinedList"/>
    <dgm:cxn modelId="{6947420B-0614-484F-A384-38F99C8CABEC}" type="presParOf" srcId="{2C695129-0253-458B-A772-81F1548BB6F0}" destId="{3C4D7A3C-CF68-40EF-839E-181FD061BF0A}" srcOrd="1" destOrd="0" presId="urn:microsoft.com/office/officeart/2008/layout/LinedList"/>
    <dgm:cxn modelId="{47063D00-B34D-431A-8F8D-35F0A4F25CD6}" type="presParOf" srcId="{8903B4DD-D828-4A8B-BDC5-7821BC69A9C2}" destId="{F4E8CDD3-CB11-42C1-8EDB-EDCBE8277F1C}" srcOrd="26" destOrd="0" presId="urn:microsoft.com/office/officeart/2008/layout/LinedList"/>
    <dgm:cxn modelId="{6DBC14A2-FE35-437C-B1D3-66362A23D2FB}" type="presParOf" srcId="{8903B4DD-D828-4A8B-BDC5-7821BC69A9C2}" destId="{92CEC48B-BDD7-4231-9858-14F2581D3D67}" srcOrd="27" destOrd="0" presId="urn:microsoft.com/office/officeart/2008/layout/LinedList"/>
    <dgm:cxn modelId="{B374A6BD-6C8C-4AA3-87D7-17F794A04BCF}" type="presParOf" srcId="{92CEC48B-BDD7-4231-9858-14F2581D3D67}" destId="{0FC86442-DB2D-4DC7-A095-FE596506FF77}" srcOrd="0" destOrd="0" presId="urn:microsoft.com/office/officeart/2008/layout/LinedList"/>
    <dgm:cxn modelId="{880C83CD-7BD6-4615-B60D-9F6DC1E52318}" type="presParOf" srcId="{92CEC48B-BDD7-4231-9858-14F2581D3D67}" destId="{8BDD13C3-3C4B-4B7C-BB86-D7696449F245}" srcOrd="1" destOrd="0" presId="urn:microsoft.com/office/officeart/2008/layout/LinedList"/>
    <dgm:cxn modelId="{238CA311-866D-4264-A5F0-A0971CCEF3CD}" type="presParOf" srcId="{8903B4DD-D828-4A8B-BDC5-7821BC69A9C2}" destId="{68CF4F79-D8F1-4CCD-98E9-422E53D63CA8}" srcOrd="28" destOrd="0" presId="urn:microsoft.com/office/officeart/2008/layout/LinedList"/>
    <dgm:cxn modelId="{2B3F8DA3-2D1F-4A73-8340-14229A5CC6BF}" type="presParOf" srcId="{8903B4DD-D828-4A8B-BDC5-7821BC69A9C2}" destId="{14833BCF-4FEF-4A8C-B777-C3DAB2D0ADBD}" srcOrd="29" destOrd="0" presId="urn:microsoft.com/office/officeart/2008/layout/LinedList"/>
    <dgm:cxn modelId="{0A158023-4021-477E-925D-250C15538E5B}" type="presParOf" srcId="{14833BCF-4FEF-4A8C-B777-C3DAB2D0ADBD}" destId="{DAA11197-1DFB-4533-833A-1A6E12E34AA7}" srcOrd="0" destOrd="0" presId="urn:microsoft.com/office/officeart/2008/layout/LinedList"/>
    <dgm:cxn modelId="{2AEDC6B2-FF91-40EB-B66D-9131634740FC}" type="presParOf" srcId="{14833BCF-4FEF-4A8C-B777-C3DAB2D0ADBD}" destId="{150A8B8B-5422-48F6-8868-077BB9FA29CC}" srcOrd="1" destOrd="0" presId="urn:microsoft.com/office/officeart/2008/layout/LinedList"/>
    <dgm:cxn modelId="{43675B56-AD43-412B-BFAF-7C38DBA21247}" type="presParOf" srcId="{8903B4DD-D828-4A8B-BDC5-7821BC69A9C2}" destId="{71CAD728-A5A4-4108-96D7-AC0D68534965}" srcOrd="30" destOrd="0" presId="urn:microsoft.com/office/officeart/2008/layout/LinedList"/>
    <dgm:cxn modelId="{D1B285D1-8395-4E58-AD57-10CE6A1179BF}" type="presParOf" srcId="{8903B4DD-D828-4A8B-BDC5-7821BC69A9C2}" destId="{7771F329-DD7C-45AA-943E-8633D8B42064}" srcOrd="31" destOrd="0" presId="urn:microsoft.com/office/officeart/2008/layout/LinedList"/>
    <dgm:cxn modelId="{E71C8B58-4619-4F4D-B376-AE7DD31F290C}" type="presParOf" srcId="{7771F329-DD7C-45AA-943E-8633D8B42064}" destId="{DFE012C2-F9A8-4A38-B12E-156F5A8577CD}" srcOrd="0" destOrd="0" presId="urn:microsoft.com/office/officeart/2008/layout/LinedList"/>
    <dgm:cxn modelId="{AD9EBDB7-05FA-482C-B942-DEDB682BE871}" type="presParOf" srcId="{7771F329-DD7C-45AA-943E-8633D8B42064}" destId="{F3ADEC83-537B-4100-A7D7-3AD02F8C8328}" srcOrd="1" destOrd="0" presId="urn:microsoft.com/office/officeart/2008/layout/LinedList"/>
    <dgm:cxn modelId="{FD70AD9F-D934-4B3D-81AA-7B2E36D1046F}" type="presParOf" srcId="{8903B4DD-D828-4A8B-BDC5-7821BC69A9C2}" destId="{A55B8719-AEDD-4305-9723-7CD8CA6745C0}" srcOrd="32" destOrd="0" presId="urn:microsoft.com/office/officeart/2008/layout/LinedList"/>
    <dgm:cxn modelId="{B507869F-AFDD-4C2E-A7C1-9B3378EA4F99}" type="presParOf" srcId="{8903B4DD-D828-4A8B-BDC5-7821BC69A9C2}" destId="{6A2A2D7E-AB5C-4E52-8FC6-CFACBFEAB9D7}" srcOrd="33" destOrd="0" presId="urn:microsoft.com/office/officeart/2008/layout/LinedList"/>
    <dgm:cxn modelId="{06C9C229-38A2-45B5-834E-650E3F02EA81}" type="presParOf" srcId="{6A2A2D7E-AB5C-4E52-8FC6-CFACBFEAB9D7}" destId="{022C4A28-B883-4CE5-A990-45F5DFA4432F}" srcOrd="0" destOrd="0" presId="urn:microsoft.com/office/officeart/2008/layout/LinedList"/>
    <dgm:cxn modelId="{2CD49973-0D97-4ECE-B331-B7125AD9E679}" type="presParOf" srcId="{6A2A2D7E-AB5C-4E52-8FC6-CFACBFEAB9D7}" destId="{7428F18B-276A-437B-9212-C55FB81D57D8}" srcOrd="1" destOrd="0" presId="urn:microsoft.com/office/officeart/2008/layout/LinedList"/>
    <dgm:cxn modelId="{320F6C37-A0CA-46DC-9480-213783C3A995}" type="presParOf" srcId="{8903B4DD-D828-4A8B-BDC5-7821BC69A9C2}" destId="{B20B1E9B-7398-4D76-9B23-434DEE894D9D}" srcOrd="34" destOrd="0" presId="urn:microsoft.com/office/officeart/2008/layout/LinedList"/>
    <dgm:cxn modelId="{20973F24-8B7E-4246-97A6-E143C295714B}" type="presParOf" srcId="{8903B4DD-D828-4A8B-BDC5-7821BC69A9C2}" destId="{241F4328-F4D6-4E84-9779-D7308BEB961B}" srcOrd="35" destOrd="0" presId="urn:microsoft.com/office/officeart/2008/layout/LinedList"/>
    <dgm:cxn modelId="{1F806B57-390F-4C1C-B205-F187F167C7DC}" type="presParOf" srcId="{241F4328-F4D6-4E84-9779-D7308BEB961B}" destId="{9C07BB7D-913D-4635-BD17-099D0C2C6135}" srcOrd="0" destOrd="0" presId="urn:microsoft.com/office/officeart/2008/layout/LinedList"/>
    <dgm:cxn modelId="{1859793D-81FF-4A99-8A72-C1F2FB680375}" type="presParOf" srcId="{241F4328-F4D6-4E84-9779-D7308BEB961B}" destId="{2C3DDF3D-461E-479A-A70D-201055C1E35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25593A-95DC-440B-BCD6-6B8A21B5909A}" type="doc">
      <dgm:prSet loTypeId="urn:microsoft.com/office/officeart/2005/8/layout/process5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6BFDB31F-8157-459B-AC6E-5B2866496CD7}">
      <dgm:prSet custT="1"/>
      <dgm:spPr/>
      <dgm:t>
        <a:bodyPr/>
        <a:lstStyle/>
        <a:p>
          <a:r>
            <a:rPr lang="en-GB" sz="1200" b="1" dirty="0"/>
            <a:t>Jan 3rd - Mar 2nd Week →</a:t>
          </a:r>
          <a:r>
            <a:rPr lang="en-GB" sz="1200" dirty="0"/>
            <a:t> Scoping, Data Collection &amp; Model Development</a:t>
          </a:r>
          <a:endParaRPr lang="en-US" sz="1200" dirty="0"/>
        </a:p>
      </dgm:t>
    </dgm:pt>
    <dgm:pt modelId="{9322EE90-4683-4C9E-83E5-17AD5002A917}" type="parTrans" cxnId="{2178468B-98CE-46F4-BAB2-9ACF28ADF76E}">
      <dgm:prSet/>
      <dgm:spPr/>
      <dgm:t>
        <a:bodyPr/>
        <a:lstStyle/>
        <a:p>
          <a:endParaRPr lang="en-US"/>
        </a:p>
      </dgm:t>
    </dgm:pt>
    <dgm:pt modelId="{800DF613-4F17-4CEA-9B7C-C5F461978992}" type="sibTrans" cxnId="{2178468B-98CE-46F4-BAB2-9ACF28ADF76E}">
      <dgm:prSet/>
      <dgm:spPr/>
      <dgm:t>
        <a:bodyPr/>
        <a:lstStyle/>
        <a:p>
          <a:endParaRPr lang="en-US"/>
        </a:p>
      </dgm:t>
    </dgm:pt>
    <dgm:pt modelId="{3BC4FD02-1A3F-45F5-A04C-D4FDFED31D86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Defined objectives, system architecture, and datasets.</a:t>
          </a:r>
          <a:endParaRPr lang="en-US" sz="1200" dirty="0">
            <a:solidFill>
              <a:schemeClr val="tx1"/>
            </a:solidFill>
          </a:endParaRPr>
        </a:p>
      </dgm:t>
    </dgm:pt>
    <dgm:pt modelId="{EB279213-0B22-4246-9DF8-B6B94C7BE4EF}" type="parTrans" cxnId="{82117204-1FA1-49F2-9440-54CAAA882FEB}">
      <dgm:prSet/>
      <dgm:spPr/>
      <dgm:t>
        <a:bodyPr/>
        <a:lstStyle/>
        <a:p>
          <a:endParaRPr lang="en-US"/>
        </a:p>
      </dgm:t>
    </dgm:pt>
    <dgm:pt modelId="{0B45181C-2D4F-4231-A7ED-64E5AA80664E}" type="sibTrans" cxnId="{82117204-1FA1-49F2-9440-54CAAA882FEB}">
      <dgm:prSet/>
      <dgm:spPr/>
      <dgm:t>
        <a:bodyPr/>
        <a:lstStyle/>
        <a:p>
          <a:endParaRPr lang="en-US"/>
        </a:p>
      </dgm:t>
    </dgm:pt>
    <dgm:pt modelId="{B25A5A96-6803-444B-81E7-3DBB17195CDD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Processed data, built hybrid models for diet, integrated LLM</a:t>
          </a:r>
          <a:r>
            <a:rPr lang="en-GB" sz="900" dirty="0">
              <a:solidFill>
                <a:schemeClr val="tx1"/>
              </a:solidFill>
            </a:rPr>
            <a:t>.</a:t>
          </a:r>
          <a:endParaRPr lang="en-US" sz="900" dirty="0">
            <a:solidFill>
              <a:schemeClr val="tx1"/>
            </a:solidFill>
          </a:endParaRPr>
        </a:p>
      </dgm:t>
    </dgm:pt>
    <dgm:pt modelId="{F2D9AC75-7468-4335-A273-5EC55B1F8585}" type="parTrans" cxnId="{EA2A0A6C-2FBB-436C-A82A-6DF4BCE97ADA}">
      <dgm:prSet/>
      <dgm:spPr/>
      <dgm:t>
        <a:bodyPr/>
        <a:lstStyle/>
        <a:p>
          <a:endParaRPr lang="en-US"/>
        </a:p>
      </dgm:t>
    </dgm:pt>
    <dgm:pt modelId="{272943C2-8B81-4ACA-A796-D14A9DAEADBC}" type="sibTrans" cxnId="{EA2A0A6C-2FBB-436C-A82A-6DF4BCE97ADA}">
      <dgm:prSet/>
      <dgm:spPr/>
      <dgm:t>
        <a:bodyPr/>
        <a:lstStyle/>
        <a:p>
          <a:endParaRPr lang="en-US"/>
        </a:p>
      </dgm:t>
    </dgm:pt>
    <dgm:pt modelId="{9507F17D-9D1E-4ADA-89ED-590ECB8794B1}">
      <dgm:prSet custT="1"/>
      <dgm:spPr/>
      <dgm:t>
        <a:bodyPr/>
        <a:lstStyle/>
        <a:p>
          <a:r>
            <a:rPr lang="en-GB" sz="1200" b="1" dirty="0"/>
            <a:t>Mar 3rd - Mar 4th Week→ </a:t>
          </a:r>
          <a:r>
            <a:rPr lang="en-GB" sz="1200" dirty="0"/>
            <a:t>Exercise Recommendation &amp; Optimization</a:t>
          </a:r>
          <a:endParaRPr lang="en-US" sz="1200" dirty="0"/>
        </a:p>
      </dgm:t>
    </dgm:pt>
    <dgm:pt modelId="{8B6E2B44-3B92-4C3D-99CF-F1044C7FE0C2}" type="parTrans" cxnId="{BAC5D02F-2D44-4306-AD8B-0A5D36C7A373}">
      <dgm:prSet/>
      <dgm:spPr/>
      <dgm:t>
        <a:bodyPr/>
        <a:lstStyle/>
        <a:p>
          <a:endParaRPr lang="en-US"/>
        </a:p>
      </dgm:t>
    </dgm:pt>
    <dgm:pt modelId="{CEA29949-32E9-48A6-8263-704463655A60}" type="sibTrans" cxnId="{BAC5D02F-2D44-4306-AD8B-0A5D36C7A373}">
      <dgm:prSet/>
      <dgm:spPr/>
      <dgm:t>
        <a:bodyPr/>
        <a:lstStyle/>
        <a:p>
          <a:endParaRPr lang="en-US"/>
        </a:p>
      </dgm:t>
    </dgm:pt>
    <dgm:pt modelId="{D6FCDA4E-43C8-418F-B3DD-C0A49C6B6CA8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Develop exercise recommendation model.</a:t>
          </a:r>
          <a:endParaRPr lang="en-US" sz="1200" dirty="0">
            <a:solidFill>
              <a:schemeClr val="tx1"/>
            </a:solidFill>
          </a:endParaRPr>
        </a:p>
      </dgm:t>
    </dgm:pt>
    <dgm:pt modelId="{C0E3CB73-0DCE-49BA-AE9D-366367FB6C4D}" type="parTrans" cxnId="{7DE3EC4C-EE54-4F14-BA4E-89C437A50AAF}">
      <dgm:prSet/>
      <dgm:spPr/>
      <dgm:t>
        <a:bodyPr/>
        <a:lstStyle/>
        <a:p>
          <a:endParaRPr lang="en-US"/>
        </a:p>
      </dgm:t>
    </dgm:pt>
    <dgm:pt modelId="{D3676893-A8CA-4DA9-A774-E3478953ED53}" type="sibTrans" cxnId="{7DE3EC4C-EE54-4F14-BA4E-89C437A50AAF}">
      <dgm:prSet/>
      <dgm:spPr/>
      <dgm:t>
        <a:bodyPr/>
        <a:lstStyle/>
        <a:p>
          <a:endParaRPr lang="en-US"/>
        </a:p>
      </dgm:t>
    </dgm:pt>
    <dgm:pt modelId="{47A8DE5D-31D4-4C41-8102-D3412247476F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Optimize performance &amp; scalability</a:t>
          </a:r>
          <a:r>
            <a:rPr lang="en-GB" sz="900" dirty="0">
              <a:solidFill>
                <a:schemeClr val="tx1"/>
              </a:solidFill>
            </a:rPr>
            <a:t>.</a:t>
          </a:r>
          <a:endParaRPr lang="en-US" sz="900" dirty="0">
            <a:solidFill>
              <a:schemeClr val="tx1"/>
            </a:solidFill>
          </a:endParaRPr>
        </a:p>
      </dgm:t>
    </dgm:pt>
    <dgm:pt modelId="{325270BF-0FAC-4159-B554-F7D9A9258438}" type="parTrans" cxnId="{79BD0DAD-87A1-433F-BAD6-7644CCB169DD}">
      <dgm:prSet/>
      <dgm:spPr/>
      <dgm:t>
        <a:bodyPr/>
        <a:lstStyle/>
        <a:p>
          <a:endParaRPr lang="en-US"/>
        </a:p>
      </dgm:t>
    </dgm:pt>
    <dgm:pt modelId="{B64D441F-832C-4F3F-9485-8D76269EB021}" type="sibTrans" cxnId="{79BD0DAD-87A1-433F-BAD6-7644CCB169DD}">
      <dgm:prSet/>
      <dgm:spPr/>
      <dgm:t>
        <a:bodyPr/>
        <a:lstStyle/>
        <a:p>
          <a:endParaRPr lang="en-US"/>
        </a:p>
      </dgm:t>
    </dgm:pt>
    <dgm:pt modelId="{24051E75-C3F2-47E7-9AED-27F06DF80685}">
      <dgm:prSet custT="1"/>
      <dgm:spPr/>
      <dgm:t>
        <a:bodyPr/>
        <a:lstStyle/>
        <a:p>
          <a:r>
            <a:rPr lang="en-GB" sz="1200" b="1" dirty="0"/>
            <a:t>Apr 1st →</a:t>
          </a:r>
          <a:r>
            <a:rPr lang="en-GB" sz="1200" dirty="0"/>
            <a:t> Final Testing &amp; Deployment</a:t>
          </a:r>
          <a:endParaRPr lang="en-US" sz="1200" dirty="0"/>
        </a:p>
      </dgm:t>
    </dgm:pt>
    <dgm:pt modelId="{B326E5E3-CE5A-480F-B69D-DBEBEC543E7A}" type="parTrans" cxnId="{B20BFA00-0333-482D-807F-B0225031D267}">
      <dgm:prSet/>
      <dgm:spPr/>
      <dgm:t>
        <a:bodyPr/>
        <a:lstStyle/>
        <a:p>
          <a:endParaRPr lang="en-US"/>
        </a:p>
      </dgm:t>
    </dgm:pt>
    <dgm:pt modelId="{8AF524DF-14D1-46F6-88BF-B6C718521ADA}" type="sibTrans" cxnId="{B20BFA00-0333-482D-807F-B0225031D267}">
      <dgm:prSet/>
      <dgm:spPr/>
      <dgm:t>
        <a:bodyPr/>
        <a:lstStyle/>
        <a:p>
          <a:endParaRPr lang="en-US" dirty="0"/>
        </a:p>
      </dgm:t>
    </dgm:pt>
    <dgm:pt modelId="{A53AE7BE-E8B2-47A0-AD66-1AD78A704570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Test &amp; validate system, deploy recommendation engine &amp; UI.</a:t>
          </a:r>
          <a:endParaRPr lang="en-US" sz="1200" dirty="0">
            <a:solidFill>
              <a:schemeClr val="tx1"/>
            </a:solidFill>
          </a:endParaRPr>
        </a:p>
      </dgm:t>
    </dgm:pt>
    <dgm:pt modelId="{2316F3BE-CED8-4879-BC4C-658967DA8A0B}" type="parTrans" cxnId="{E340DD0B-3FC8-458C-BBFE-D4C03F30252A}">
      <dgm:prSet/>
      <dgm:spPr/>
      <dgm:t>
        <a:bodyPr/>
        <a:lstStyle/>
        <a:p>
          <a:endParaRPr lang="en-US"/>
        </a:p>
      </dgm:t>
    </dgm:pt>
    <dgm:pt modelId="{A6BEB7FE-E2E7-4595-9131-320E246C5CBB}" type="sibTrans" cxnId="{E340DD0B-3FC8-458C-BBFE-D4C03F30252A}">
      <dgm:prSet/>
      <dgm:spPr/>
      <dgm:t>
        <a:bodyPr/>
        <a:lstStyle/>
        <a:p>
          <a:endParaRPr lang="en-US"/>
        </a:p>
      </dgm:t>
    </dgm:pt>
    <dgm:pt modelId="{1EF7AEC5-AFA2-4011-91E4-EC20BA67EE42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Submit final report &amp; presentation.</a:t>
          </a:r>
          <a:endParaRPr lang="en-US" sz="1200" dirty="0">
            <a:solidFill>
              <a:schemeClr val="tx1"/>
            </a:solidFill>
          </a:endParaRPr>
        </a:p>
      </dgm:t>
    </dgm:pt>
    <dgm:pt modelId="{27641963-9155-49E7-BAA4-396C68D46B4E}" type="parTrans" cxnId="{28AF8D5E-168C-4843-813E-E0A2CE75D619}">
      <dgm:prSet/>
      <dgm:spPr/>
      <dgm:t>
        <a:bodyPr/>
        <a:lstStyle/>
        <a:p>
          <a:endParaRPr lang="en-US"/>
        </a:p>
      </dgm:t>
    </dgm:pt>
    <dgm:pt modelId="{E7001AEA-2124-4BD9-942C-05D35E2F2543}" type="sibTrans" cxnId="{28AF8D5E-168C-4843-813E-E0A2CE75D619}">
      <dgm:prSet/>
      <dgm:spPr/>
      <dgm:t>
        <a:bodyPr/>
        <a:lstStyle/>
        <a:p>
          <a:endParaRPr lang="en-US"/>
        </a:p>
      </dgm:t>
    </dgm:pt>
    <dgm:pt modelId="{C0441F59-F541-426C-BC12-52154F1CC7FD}">
      <dgm:prSet custT="1"/>
      <dgm:spPr/>
      <dgm:t>
        <a:bodyPr/>
        <a:lstStyle/>
        <a:p>
          <a:r>
            <a:rPr lang="en-GB" sz="1200" b="1" dirty="0"/>
            <a:t>Final Submission</a:t>
          </a:r>
          <a:endParaRPr lang="en-US" sz="1200" b="1" dirty="0"/>
        </a:p>
        <a:p>
          <a:r>
            <a:rPr lang="en-US" sz="1200" dirty="0">
              <a:solidFill>
                <a:schemeClr val="tx1"/>
              </a:solidFill>
            </a:rPr>
            <a:t>Provide a fully functional </a:t>
          </a:r>
          <a:r>
            <a:rPr lang="en-US" sz="1200" dirty="0" err="1">
              <a:solidFill>
                <a:schemeClr val="tx1"/>
              </a:solidFill>
            </a:rPr>
            <a:t>nutribuddy</a:t>
          </a:r>
          <a:r>
            <a:rPr lang="en-US" sz="1200" dirty="0">
              <a:solidFill>
                <a:schemeClr val="tx1"/>
              </a:solidFill>
            </a:rPr>
            <a:t> application</a:t>
          </a:r>
          <a:r>
            <a:rPr lang="en-GB" sz="1200" dirty="0">
              <a:solidFill>
                <a:schemeClr val="tx1"/>
              </a:solidFill>
            </a:rPr>
            <a:t>.</a:t>
          </a:r>
          <a:endParaRPr lang="en-US" sz="1200" dirty="0">
            <a:solidFill>
              <a:schemeClr val="tx1"/>
            </a:solidFill>
          </a:endParaRPr>
        </a:p>
      </dgm:t>
    </dgm:pt>
    <dgm:pt modelId="{E3D0CC98-BA13-4D0F-A7AB-A9E9E1A12A49}" type="parTrans" cxnId="{9BDF0C39-9931-4CCF-A6D8-47D59AC55B2E}">
      <dgm:prSet/>
      <dgm:spPr/>
      <dgm:t>
        <a:bodyPr/>
        <a:lstStyle/>
        <a:p>
          <a:endParaRPr lang="en-US"/>
        </a:p>
      </dgm:t>
    </dgm:pt>
    <dgm:pt modelId="{18DDD8C8-63A1-4693-A3F2-34E70E2AF3D7}" type="sibTrans" cxnId="{9BDF0C39-9931-4CCF-A6D8-47D59AC55B2E}">
      <dgm:prSet/>
      <dgm:spPr/>
      <dgm:t>
        <a:bodyPr/>
        <a:lstStyle/>
        <a:p>
          <a:endParaRPr lang="en-US"/>
        </a:p>
      </dgm:t>
    </dgm:pt>
    <dgm:pt modelId="{2EB405F9-82E1-4585-97A5-35736C2B4346}">
      <dgm:prSet custT="1"/>
      <dgm:spPr/>
      <dgm:t>
        <a:bodyPr/>
        <a:lstStyle/>
        <a:p>
          <a:r>
            <a:rPr lang="en-GB" sz="1200" b="1" dirty="0"/>
            <a:t>Adjustments for Delays:</a:t>
          </a:r>
          <a:endParaRPr lang="en-US" sz="1200" b="1" dirty="0"/>
        </a:p>
      </dgm:t>
    </dgm:pt>
    <dgm:pt modelId="{C1E591D0-1C32-43B8-B195-F29BA5C20D0D}" type="sibTrans" cxnId="{D4FA94E7-40D9-44A4-B68C-3BABB21AC9DC}">
      <dgm:prSet/>
      <dgm:spPr/>
      <dgm:t>
        <a:bodyPr/>
        <a:lstStyle/>
        <a:p>
          <a:endParaRPr lang="en-US"/>
        </a:p>
      </dgm:t>
    </dgm:pt>
    <dgm:pt modelId="{5C17D029-FCA9-40CA-AC0A-D721E0FC74FD}" type="parTrans" cxnId="{D4FA94E7-40D9-44A4-B68C-3BABB21AC9DC}">
      <dgm:prSet/>
      <dgm:spPr/>
      <dgm:t>
        <a:bodyPr/>
        <a:lstStyle/>
        <a:p>
          <a:endParaRPr lang="en-US"/>
        </a:p>
      </dgm:t>
    </dgm:pt>
    <dgm:pt modelId="{5E419EA5-2FCB-482C-B749-C64D34EC61CF}">
      <dgm:prSet custT="1"/>
      <dgm:spPr/>
      <dgm:t>
        <a:bodyPr/>
        <a:lstStyle/>
        <a:p>
          <a:r>
            <a:rPr lang="en-GB" sz="1200" i="1" dirty="0">
              <a:solidFill>
                <a:schemeClr val="tx1"/>
              </a:solidFill>
            </a:rPr>
            <a:t>Data issues? → </a:t>
          </a:r>
          <a:r>
            <a:rPr lang="en-GB" sz="1200" dirty="0">
              <a:solidFill>
                <a:schemeClr val="tx1"/>
              </a:solidFill>
            </a:rPr>
            <a:t>Use synthetic data &amp; feature engineering.</a:t>
          </a:r>
          <a:endParaRPr lang="en-US" sz="1200" dirty="0">
            <a:solidFill>
              <a:schemeClr val="tx1"/>
            </a:solidFill>
          </a:endParaRPr>
        </a:p>
      </dgm:t>
    </dgm:pt>
    <dgm:pt modelId="{B1D20796-DB74-4299-885C-8F4D0895FF5B}" type="sibTrans" cxnId="{916C37FD-BF52-40B3-AC34-861E5E2F5795}">
      <dgm:prSet/>
      <dgm:spPr/>
      <dgm:t>
        <a:bodyPr/>
        <a:lstStyle/>
        <a:p>
          <a:endParaRPr lang="en-US"/>
        </a:p>
      </dgm:t>
    </dgm:pt>
    <dgm:pt modelId="{D4F49E39-17EE-48D4-B469-FD69B7838FF7}" type="parTrans" cxnId="{916C37FD-BF52-40B3-AC34-861E5E2F5795}">
      <dgm:prSet/>
      <dgm:spPr/>
      <dgm:t>
        <a:bodyPr/>
        <a:lstStyle/>
        <a:p>
          <a:endParaRPr lang="en-US"/>
        </a:p>
      </dgm:t>
    </dgm:pt>
    <dgm:pt modelId="{672BC259-2AF4-4BD6-975D-39782C767081}">
      <dgm:prSet custT="1"/>
      <dgm:spPr/>
      <dgm:t>
        <a:bodyPr/>
        <a:lstStyle/>
        <a:p>
          <a:r>
            <a:rPr lang="en-GB" sz="1200" i="1" dirty="0">
              <a:solidFill>
                <a:schemeClr val="tx1"/>
              </a:solidFill>
            </a:rPr>
            <a:t>Model performance challenges? →</a:t>
          </a:r>
          <a:r>
            <a:rPr lang="en-GB" sz="1200" dirty="0">
              <a:solidFill>
                <a:schemeClr val="tx1"/>
              </a:solidFill>
            </a:rPr>
            <a:t> Optimize hyperparameters &amp; infrastructure.</a:t>
          </a:r>
          <a:endParaRPr lang="en-US" sz="1200" dirty="0">
            <a:solidFill>
              <a:schemeClr val="tx1"/>
            </a:solidFill>
          </a:endParaRPr>
        </a:p>
      </dgm:t>
    </dgm:pt>
    <dgm:pt modelId="{9A2F1AD7-4196-4ECB-9A7E-750790C07216}" type="sibTrans" cxnId="{3F5EDAD9-C022-4A53-97B3-32109A815444}">
      <dgm:prSet/>
      <dgm:spPr/>
      <dgm:t>
        <a:bodyPr/>
        <a:lstStyle/>
        <a:p>
          <a:endParaRPr lang="en-US"/>
        </a:p>
      </dgm:t>
    </dgm:pt>
    <dgm:pt modelId="{BB064435-9899-464F-BF70-E91BDBD5D2B5}" type="parTrans" cxnId="{3F5EDAD9-C022-4A53-97B3-32109A815444}">
      <dgm:prSet/>
      <dgm:spPr/>
      <dgm:t>
        <a:bodyPr/>
        <a:lstStyle/>
        <a:p>
          <a:endParaRPr lang="en-US"/>
        </a:p>
      </dgm:t>
    </dgm:pt>
    <dgm:pt modelId="{FD463548-E933-4F46-A62E-67CA538FD22E}">
      <dgm:prSet custT="1"/>
      <dgm:spPr/>
      <dgm:t>
        <a:bodyPr/>
        <a:lstStyle/>
        <a:p>
          <a:r>
            <a:rPr lang="en-GB" sz="1200" i="1" dirty="0">
              <a:solidFill>
                <a:schemeClr val="tx1"/>
              </a:solidFill>
            </a:rPr>
            <a:t>Unforeseen delays? →</a:t>
          </a:r>
          <a:r>
            <a:rPr lang="en-GB" sz="1200" dirty="0">
              <a:solidFill>
                <a:schemeClr val="tx1"/>
              </a:solidFill>
            </a:rPr>
            <a:t> Reallocate tasks &amp; focus on critical components first.</a:t>
          </a:r>
          <a:endParaRPr lang="en-US" sz="1200" dirty="0">
            <a:solidFill>
              <a:schemeClr val="tx1"/>
            </a:solidFill>
          </a:endParaRPr>
        </a:p>
      </dgm:t>
    </dgm:pt>
    <dgm:pt modelId="{E12BBCEF-F4ED-41F1-B5CD-907CC30CAD7E}" type="sibTrans" cxnId="{FE5B6472-9D0E-42F7-85E3-178CD3526E0F}">
      <dgm:prSet/>
      <dgm:spPr/>
      <dgm:t>
        <a:bodyPr/>
        <a:lstStyle/>
        <a:p>
          <a:endParaRPr lang="en-US"/>
        </a:p>
      </dgm:t>
    </dgm:pt>
    <dgm:pt modelId="{948B27CB-86CA-4C49-BB6F-1A8D74744263}" type="parTrans" cxnId="{FE5B6472-9D0E-42F7-85E3-178CD3526E0F}">
      <dgm:prSet/>
      <dgm:spPr/>
      <dgm:t>
        <a:bodyPr/>
        <a:lstStyle/>
        <a:p>
          <a:endParaRPr lang="en-US"/>
        </a:p>
      </dgm:t>
    </dgm:pt>
    <dgm:pt modelId="{69E126A6-9474-4E86-B078-365998C72A0C}" type="pres">
      <dgm:prSet presAssocID="{C025593A-95DC-440B-BCD6-6B8A21B5909A}" presName="diagram" presStyleCnt="0">
        <dgm:presLayoutVars>
          <dgm:dir/>
          <dgm:resizeHandles val="exact"/>
        </dgm:presLayoutVars>
      </dgm:prSet>
      <dgm:spPr/>
    </dgm:pt>
    <dgm:pt modelId="{A185A4D7-D087-4116-ABF0-E36BEEF76F1C}" type="pres">
      <dgm:prSet presAssocID="{6BFDB31F-8157-459B-AC6E-5B2866496CD7}" presName="node" presStyleLbl="node1" presStyleIdx="0" presStyleCnt="5" custLinFactNeighborX="-60344" custLinFactNeighborY="21536">
        <dgm:presLayoutVars>
          <dgm:bulletEnabled val="1"/>
        </dgm:presLayoutVars>
      </dgm:prSet>
      <dgm:spPr/>
    </dgm:pt>
    <dgm:pt modelId="{C23F5A46-4578-4394-B7B2-F3608D3C32D5}" type="pres">
      <dgm:prSet presAssocID="{800DF613-4F17-4CEA-9B7C-C5F461978992}" presName="sibTrans" presStyleLbl="sibTrans2D1" presStyleIdx="0" presStyleCnt="4" custScaleX="140827" custScaleY="42172" custLinFactNeighborX="6553" custLinFactNeighborY="-2907"/>
      <dgm:spPr/>
    </dgm:pt>
    <dgm:pt modelId="{8C2097E2-1BD1-4C79-ACC4-E7E481491E7E}" type="pres">
      <dgm:prSet presAssocID="{800DF613-4F17-4CEA-9B7C-C5F461978992}" presName="connectorText" presStyleLbl="sibTrans2D1" presStyleIdx="0" presStyleCnt="4"/>
      <dgm:spPr/>
    </dgm:pt>
    <dgm:pt modelId="{EAAD30FF-D18E-4DBE-ADAF-47ED59C5BFA9}" type="pres">
      <dgm:prSet presAssocID="{9507F17D-9D1E-4ADA-89ED-590ECB8794B1}" presName="node" presStyleLbl="node1" presStyleIdx="1" presStyleCnt="5" custLinFactNeighborX="-12117" custLinFactNeighborY="21945">
        <dgm:presLayoutVars>
          <dgm:bulletEnabled val="1"/>
        </dgm:presLayoutVars>
      </dgm:prSet>
      <dgm:spPr/>
    </dgm:pt>
    <dgm:pt modelId="{A5841A2A-53FE-4681-A63C-26E48573EE04}" type="pres">
      <dgm:prSet presAssocID="{CEA29949-32E9-48A6-8263-704463655A60}" presName="sibTrans" presStyleLbl="sibTrans2D1" presStyleIdx="1" presStyleCnt="4" custAng="28032" custScaleX="102758" custScaleY="40590" custLinFactNeighborX="13221" custLinFactNeighborY="-2306"/>
      <dgm:spPr/>
    </dgm:pt>
    <dgm:pt modelId="{A3251285-B627-46BC-92D1-5D3DE28DA59E}" type="pres">
      <dgm:prSet presAssocID="{CEA29949-32E9-48A6-8263-704463655A60}" presName="connectorText" presStyleLbl="sibTrans2D1" presStyleIdx="1" presStyleCnt="4"/>
      <dgm:spPr/>
    </dgm:pt>
    <dgm:pt modelId="{9D8D0895-006C-428B-B547-8C542FC9DA83}" type="pres">
      <dgm:prSet presAssocID="{24051E75-C3F2-47E7-9AED-27F06DF80685}" presName="node" presStyleLbl="node1" presStyleIdx="2" presStyleCnt="5" custLinFactNeighborX="-13525" custLinFactNeighborY="20847">
        <dgm:presLayoutVars>
          <dgm:bulletEnabled val="1"/>
        </dgm:presLayoutVars>
      </dgm:prSet>
      <dgm:spPr/>
    </dgm:pt>
    <dgm:pt modelId="{072A9A15-AEA0-4188-8698-C4E893FFF182}" type="pres">
      <dgm:prSet presAssocID="{8AF524DF-14D1-46F6-88BF-B6C718521ADA}" presName="sibTrans" presStyleLbl="sibTrans2D1" presStyleIdx="2" presStyleCnt="4" custAng="1906114" custScaleX="74525" custScaleY="48887" custLinFactY="55880" custLinFactNeighborX="1904" custLinFactNeighborY="100000"/>
      <dgm:spPr/>
    </dgm:pt>
    <dgm:pt modelId="{F4110983-E584-4871-BE94-25460CADD1CA}" type="pres">
      <dgm:prSet presAssocID="{8AF524DF-14D1-46F6-88BF-B6C718521ADA}" presName="connectorText" presStyleLbl="sibTrans2D1" presStyleIdx="2" presStyleCnt="4"/>
      <dgm:spPr/>
    </dgm:pt>
    <dgm:pt modelId="{36822EBF-E1BF-43B9-A24B-62D890EC4718}" type="pres">
      <dgm:prSet presAssocID="{C0441F59-F541-426C-BC12-52154F1CC7FD}" presName="node" presStyleLbl="node1" presStyleIdx="3" presStyleCnt="5" custLinFactX="-52592" custLinFactNeighborX="-100000" custLinFactNeighborY="-2287">
        <dgm:presLayoutVars>
          <dgm:bulletEnabled val="1"/>
        </dgm:presLayoutVars>
      </dgm:prSet>
      <dgm:spPr/>
    </dgm:pt>
    <dgm:pt modelId="{AB3BEAB2-603F-40B0-9006-6D656FDFC721}" type="pres">
      <dgm:prSet presAssocID="{18DDD8C8-63A1-4693-A3F2-34E70E2AF3D7}" presName="sibTrans" presStyleLbl="sibTrans2D1" presStyleIdx="3" presStyleCnt="4" custAng="5400000" custScaleX="74163" custScaleY="48887" custLinFactX="100000" custLinFactY="-77767" custLinFactNeighborX="171666" custLinFactNeighborY="-100000"/>
      <dgm:spPr/>
    </dgm:pt>
    <dgm:pt modelId="{0978FF65-F79C-465C-8135-E1149F549E8B}" type="pres">
      <dgm:prSet presAssocID="{18DDD8C8-63A1-4693-A3F2-34E70E2AF3D7}" presName="connectorText" presStyleLbl="sibTrans2D1" presStyleIdx="3" presStyleCnt="4"/>
      <dgm:spPr/>
    </dgm:pt>
    <dgm:pt modelId="{F5CF43B7-7A1B-432E-B983-6809FF822E96}" type="pres">
      <dgm:prSet presAssocID="{2EB405F9-82E1-4585-97A5-35736C2B4346}" presName="node" presStyleLbl="node1" presStyleIdx="4" presStyleCnt="5" custLinFactX="31626" custLinFactNeighborX="100000" custLinFactNeighborY="-2287">
        <dgm:presLayoutVars>
          <dgm:bulletEnabled val="1"/>
        </dgm:presLayoutVars>
      </dgm:prSet>
      <dgm:spPr/>
    </dgm:pt>
  </dgm:ptLst>
  <dgm:cxnLst>
    <dgm:cxn modelId="{B20BFA00-0333-482D-807F-B0225031D267}" srcId="{C025593A-95DC-440B-BCD6-6B8A21B5909A}" destId="{24051E75-C3F2-47E7-9AED-27F06DF80685}" srcOrd="2" destOrd="0" parTransId="{B326E5E3-CE5A-480F-B69D-DBEBEC543E7A}" sibTransId="{8AF524DF-14D1-46F6-88BF-B6C718521ADA}"/>
    <dgm:cxn modelId="{9AA24502-B321-42FA-B8B6-9D32EAFE8C18}" type="presOf" srcId="{800DF613-4F17-4CEA-9B7C-C5F461978992}" destId="{C23F5A46-4578-4394-B7B2-F3608D3C32D5}" srcOrd="0" destOrd="0" presId="urn:microsoft.com/office/officeart/2005/8/layout/process5"/>
    <dgm:cxn modelId="{82117204-1FA1-49F2-9440-54CAAA882FEB}" srcId="{6BFDB31F-8157-459B-AC6E-5B2866496CD7}" destId="{3BC4FD02-1A3F-45F5-A04C-D4FDFED31D86}" srcOrd="0" destOrd="0" parTransId="{EB279213-0B22-4246-9DF8-B6B94C7BE4EF}" sibTransId="{0B45181C-2D4F-4231-A7ED-64E5AA80664E}"/>
    <dgm:cxn modelId="{E340DD0B-3FC8-458C-BBFE-D4C03F30252A}" srcId="{24051E75-C3F2-47E7-9AED-27F06DF80685}" destId="{A53AE7BE-E8B2-47A0-AD66-1AD78A704570}" srcOrd="0" destOrd="0" parTransId="{2316F3BE-CED8-4879-BC4C-658967DA8A0B}" sibTransId="{A6BEB7FE-E2E7-4595-9131-320E246C5CBB}"/>
    <dgm:cxn modelId="{BAC5D02F-2D44-4306-AD8B-0A5D36C7A373}" srcId="{C025593A-95DC-440B-BCD6-6B8A21B5909A}" destId="{9507F17D-9D1E-4ADA-89ED-590ECB8794B1}" srcOrd="1" destOrd="0" parTransId="{8B6E2B44-3B92-4C3D-99CF-F1044C7FE0C2}" sibTransId="{CEA29949-32E9-48A6-8263-704463655A60}"/>
    <dgm:cxn modelId="{9BDF0C39-9931-4CCF-A6D8-47D59AC55B2E}" srcId="{C025593A-95DC-440B-BCD6-6B8A21B5909A}" destId="{C0441F59-F541-426C-BC12-52154F1CC7FD}" srcOrd="3" destOrd="0" parTransId="{E3D0CC98-BA13-4D0F-A7AB-A9E9E1A12A49}" sibTransId="{18DDD8C8-63A1-4693-A3F2-34E70E2AF3D7}"/>
    <dgm:cxn modelId="{A131763C-4D72-43A0-B15A-A5321D95DF39}" type="presOf" srcId="{6BFDB31F-8157-459B-AC6E-5B2866496CD7}" destId="{A185A4D7-D087-4116-ABF0-E36BEEF76F1C}" srcOrd="0" destOrd="0" presId="urn:microsoft.com/office/officeart/2005/8/layout/process5"/>
    <dgm:cxn modelId="{28AF8D5E-168C-4843-813E-E0A2CE75D619}" srcId="{24051E75-C3F2-47E7-9AED-27F06DF80685}" destId="{1EF7AEC5-AFA2-4011-91E4-EC20BA67EE42}" srcOrd="1" destOrd="0" parTransId="{27641963-9155-49E7-BAA4-396C68D46B4E}" sibTransId="{E7001AEA-2124-4BD9-942C-05D35E2F2543}"/>
    <dgm:cxn modelId="{12569E41-97D3-45DE-A5D2-0ADD26A5B188}" type="presOf" srcId="{C0441F59-F541-426C-BC12-52154F1CC7FD}" destId="{36822EBF-E1BF-43B9-A24B-62D890EC4718}" srcOrd="0" destOrd="0" presId="urn:microsoft.com/office/officeart/2005/8/layout/process5"/>
    <dgm:cxn modelId="{A5DDBB41-4558-4FE0-86E7-6C7CC6A7E302}" type="presOf" srcId="{2EB405F9-82E1-4585-97A5-35736C2B4346}" destId="{F5CF43B7-7A1B-432E-B983-6809FF822E96}" srcOrd="0" destOrd="0" presId="urn:microsoft.com/office/officeart/2005/8/layout/process5"/>
    <dgm:cxn modelId="{D8245E64-5B2D-4168-AD9B-FC181C399323}" type="presOf" srcId="{8AF524DF-14D1-46F6-88BF-B6C718521ADA}" destId="{072A9A15-AEA0-4188-8698-C4E893FFF182}" srcOrd="0" destOrd="0" presId="urn:microsoft.com/office/officeart/2005/8/layout/process5"/>
    <dgm:cxn modelId="{EA2A0A6C-2FBB-436C-A82A-6DF4BCE97ADA}" srcId="{6BFDB31F-8157-459B-AC6E-5B2866496CD7}" destId="{B25A5A96-6803-444B-81E7-3DBB17195CDD}" srcOrd="1" destOrd="0" parTransId="{F2D9AC75-7468-4335-A273-5EC55B1F8585}" sibTransId="{272943C2-8B81-4ACA-A796-D14A9DAEADBC}"/>
    <dgm:cxn modelId="{7DE3EC4C-EE54-4F14-BA4E-89C437A50AAF}" srcId="{9507F17D-9D1E-4ADA-89ED-590ECB8794B1}" destId="{D6FCDA4E-43C8-418F-B3DD-C0A49C6B6CA8}" srcOrd="0" destOrd="0" parTransId="{C0E3CB73-0DCE-49BA-AE9D-366367FB6C4D}" sibTransId="{D3676893-A8CA-4DA9-A774-E3478953ED53}"/>
    <dgm:cxn modelId="{ABB65A6F-494C-49D6-99AC-13AD56248480}" type="presOf" srcId="{1EF7AEC5-AFA2-4011-91E4-EC20BA67EE42}" destId="{9D8D0895-006C-428B-B547-8C542FC9DA83}" srcOrd="0" destOrd="2" presId="urn:microsoft.com/office/officeart/2005/8/layout/process5"/>
    <dgm:cxn modelId="{FE5B6472-9D0E-42F7-85E3-178CD3526E0F}" srcId="{2EB405F9-82E1-4585-97A5-35736C2B4346}" destId="{FD463548-E933-4F46-A62E-67CA538FD22E}" srcOrd="2" destOrd="0" parTransId="{948B27CB-86CA-4C49-BB6F-1A8D74744263}" sibTransId="{E12BBCEF-F4ED-41F1-B5CD-907CC30CAD7E}"/>
    <dgm:cxn modelId="{BF7D4F78-3525-43BA-95B3-901385648030}" type="presOf" srcId="{3BC4FD02-1A3F-45F5-A04C-D4FDFED31D86}" destId="{A185A4D7-D087-4116-ABF0-E36BEEF76F1C}" srcOrd="0" destOrd="1" presId="urn:microsoft.com/office/officeart/2005/8/layout/process5"/>
    <dgm:cxn modelId="{A7E1827E-E042-4FB1-9A9A-C67EFEE202BA}" type="presOf" srcId="{8AF524DF-14D1-46F6-88BF-B6C718521ADA}" destId="{F4110983-E584-4871-BE94-25460CADD1CA}" srcOrd="1" destOrd="0" presId="urn:microsoft.com/office/officeart/2005/8/layout/process5"/>
    <dgm:cxn modelId="{1F527586-8DC2-4CAA-A49F-80FE3DE5005E}" type="presOf" srcId="{18DDD8C8-63A1-4693-A3F2-34E70E2AF3D7}" destId="{AB3BEAB2-603F-40B0-9006-6D656FDFC721}" srcOrd="0" destOrd="0" presId="urn:microsoft.com/office/officeart/2005/8/layout/process5"/>
    <dgm:cxn modelId="{2178468B-98CE-46F4-BAB2-9ACF28ADF76E}" srcId="{C025593A-95DC-440B-BCD6-6B8A21B5909A}" destId="{6BFDB31F-8157-459B-AC6E-5B2866496CD7}" srcOrd="0" destOrd="0" parTransId="{9322EE90-4683-4C9E-83E5-17AD5002A917}" sibTransId="{800DF613-4F17-4CEA-9B7C-C5F461978992}"/>
    <dgm:cxn modelId="{D7B02AA5-88B5-4DBB-AEA4-C5AF43B79846}" type="presOf" srcId="{800DF613-4F17-4CEA-9B7C-C5F461978992}" destId="{8C2097E2-1BD1-4C79-ACC4-E7E481491E7E}" srcOrd="1" destOrd="0" presId="urn:microsoft.com/office/officeart/2005/8/layout/process5"/>
    <dgm:cxn modelId="{79BD0DAD-87A1-433F-BAD6-7644CCB169DD}" srcId="{9507F17D-9D1E-4ADA-89ED-590ECB8794B1}" destId="{47A8DE5D-31D4-4C41-8102-D3412247476F}" srcOrd="1" destOrd="0" parTransId="{325270BF-0FAC-4159-B554-F7D9A9258438}" sibTransId="{B64D441F-832C-4F3F-9485-8D76269EB021}"/>
    <dgm:cxn modelId="{695D2BAF-B048-4375-BD19-B930E4FEF465}" type="presOf" srcId="{CEA29949-32E9-48A6-8263-704463655A60}" destId="{A3251285-B627-46BC-92D1-5D3DE28DA59E}" srcOrd="1" destOrd="0" presId="urn:microsoft.com/office/officeart/2005/8/layout/process5"/>
    <dgm:cxn modelId="{1110AFB0-63B6-49F8-B450-0D97D10068FC}" type="presOf" srcId="{672BC259-2AF4-4BD6-975D-39782C767081}" destId="{F5CF43B7-7A1B-432E-B983-6809FF822E96}" srcOrd="0" destOrd="2" presId="urn:microsoft.com/office/officeart/2005/8/layout/process5"/>
    <dgm:cxn modelId="{1C8229B7-8330-4F00-A026-4BED221B757A}" type="presOf" srcId="{FD463548-E933-4F46-A62E-67CA538FD22E}" destId="{F5CF43B7-7A1B-432E-B983-6809FF822E96}" srcOrd="0" destOrd="3" presId="urn:microsoft.com/office/officeart/2005/8/layout/process5"/>
    <dgm:cxn modelId="{8BB40CC2-7064-42E9-AA5E-EFA8B31FB1B3}" type="presOf" srcId="{18DDD8C8-63A1-4693-A3F2-34E70E2AF3D7}" destId="{0978FF65-F79C-465C-8135-E1149F549E8B}" srcOrd="1" destOrd="0" presId="urn:microsoft.com/office/officeart/2005/8/layout/process5"/>
    <dgm:cxn modelId="{51BDF3C4-59B1-4533-A3CC-D865D3AB1E90}" type="presOf" srcId="{9507F17D-9D1E-4ADA-89ED-590ECB8794B1}" destId="{EAAD30FF-D18E-4DBE-ADAF-47ED59C5BFA9}" srcOrd="0" destOrd="0" presId="urn:microsoft.com/office/officeart/2005/8/layout/process5"/>
    <dgm:cxn modelId="{FD6735C6-8FF4-4D58-AE26-9384C7921F04}" type="presOf" srcId="{A53AE7BE-E8B2-47A0-AD66-1AD78A704570}" destId="{9D8D0895-006C-428B-B547-8C542FC9DA83}" srcOrd="0" destOrd="1" presId="urn:microsoft.com/office/officeart/2005/8/layout/process5"/>
    <dgm:cxn modelId="{2FEFD8CF-8F46-4966-9E87-AD5D6AE7A149}" type="presOf" srcId="{24051E75-C3F2-47E7-9AED-27F06DF80685}" destId="{9D8D0895-006C-428B-B547-8C542FC9DA83}" srcOrd="0" destOrd="0" presId="urn:microsoft.com/office/officeart/2005/8/layout/process5"/>
    <dgm:cxn modelId="{66FCE8D8-2B38-42A1-B842-DD33DE1BA02B}" type="presOf" srcId="{C025593A-95DC-440B-BCD6-6B8A21B5909A}" destId="{69E126A6-9474-4E86-B078-365998C72A0C}" srcOrd="0" destOrd="0" presId="urn:microsoft.com/office/officeart/2005/8/layout/process5"/>
    <dgm:cxn modelId="{3F5EDAD9-C022-4A53-97B3-32109A815444}" srcId="{2EB405F9-82E1-4585-97A5-35736C2B4346}" destId="{672BC259-2AF4-4BD6-975D-39782C767081}" srcOrd="1" destOrd="0" parTransId="{BB064435-9899-464F-BF70-E91BDBD5D2B5}" sibTransId="{9A2F1AD7-4196-4ECB-9A7E-750790C07216}"/>
    <dgm:cxn modelId="{D4FA94E7-40D9-44A4-B68C-3BABB21AC9DC}" srcId="{C025593A-95DC-440B-BCD6-6B8A21B5909A}" destId="{2EB405F9-82E1-4585-97A5-35736C2B4346}" srcOrd="4" destOrd="0" parTransId="{5C17D029-FCA9-40CA-AC0A-D721E0FC74FD}" sibTransId="{C1E591D0-1C32-43B8-B195-F29BA5C20D0D}"/>
    <dgm:cxn modelId="{7E4E10E8-B376-44BB-9485-F7E04B49706A}" type="presOf" srcId="{B25A5A96-6803-444B-81E7-3DBB17195CDD}" destId="{A185A4D7-D087-4116-ABF0-E36BEEF76F1C}" srcOrd="0" destOrd="2" presId="urn:microsoft.com/office/officeart/2005/8/layout/process5"/>
    <dgm:cxn modelId="{51B230EB-1D4C-4D2D-AED1-45EC2CF36F79}" type="presOf" srcId="{5E419EA5-2FCB-482C-B749-C64D34EC61CF}" destId="{F5CF43B7-7A1B-432E-B983-6809FF822E96}" srcOrd="0" destOrd="1" presId="urn:microsoft.com/office/officeart/2005/8/layout/process5"/>
    <dgm:cxn modelId="{27DD3AEF-E07F-4D41-811E-26EF032810E6}" type="presOf" srcId="{CEA29949-32E9-48A6-8263-704463655A60}" destId="{A5841A2A-53FE-4681-A63C-26E48573EE04}" srcOrd="0" destOrd="0" presId="urn:microsoft.com/office/officeart/2005/8/layout/process5"/>
    <dgm:cxn modelId="{2BB8F4F0-1C39-4883-883D-2D1F4279D110}" type="presOf" srcId="{D6FCDA4E-43C8-418F-B3DD-C0A49C6B6CA8}" destId="{EAAD30FF-D18E-4DBE-ADAF-47ED59C5BFA9}" srcOrd="0" destOrd="1" presId="urn:microsoft.com/office/officeart/2005/8/layout/process5"/>
    <dgm:cxn modelId="{916C37FD-BF52-40B3-AC34-861E5E2F5795}" srcId="{2EB405F9-82E1-4585-97A5-35736C2B4346}" destId="{5E419EA5-2FCB-482C-B749-C64D34EC61CF}" srcOrd="0" destOrd="0" parTransId="{D4F49E39-17EE-48D4-B469-FD69B7838FF7}" sibTransId="{B1D20796-DB74-4299-885C-8F4D0895FF5B}"/>
    <dgm:cxn modelId="{980861FD-109D-48A2-9543-967EA4F639A2}" type="presOf" srcId="{47A8DE5D-31D4-4C41-8102-D3412247476F}" destId="{EAAD30FF-D18E-4DBE-ADAF-47ED59C5BFA9}" srcOrd="0" destOrd="2" presId="urn:microsoft.com/office/officeart/2005/8/layout/process5"/>
    <dgm:cxn modelId="{A887FBC2-96F2-47C4-9E70-176628EC13A2}" type="presParOf" srcId="{69E126A6-9474-4E86-B078-365998C72A0C}" destId="{A185A4D7-D087-4116-ABF0-E36BEEF76F1C}" srcOrd="0" destOrd="0" presId="urn:microsoft.com/office/officeart/2005/8/layout/process5"/>
    <dgm:cxn modelId="{34A4E52A-F07E-4204-9306-46323A133CB0}" type="presParOf" srcId="{69E126A6-9474-4E86-B078-365998C72A0C}" destId="{C23F5A46-4578-4394-B7B2-F3608D3C32D5}" srcOrd="1" destOrd="0" presId="urn:microsoft.com/office/officeart/2005/8/layout/process5"/>
    <dgm:cxn modelId="{E6676BC1-DEAB-46DD-AAD3-41AEF3FEA46A}" type="presParOf" srcId="{C23F5A46-4578-4394-B7B2-F3608D3C32D5}" destId="{8C2097E2-1BD1-4C79-ACC4-E7E481491E7E}" srcOrd="0" destOrd="0" presId="urn:microsoft.com/office/officeart/2005/8/layout/process5"/>
    <dgm:cxn modelId="{D7601FBD-9745-42EB-92AF-7E771EF2BF5C}" type="presParOf" srcId="{69E126A6-9474-4E86-B078-365998C72A0C}" destId="{EAAD30FF-D18E-4DBE-ADAF-47ED59C5BFA9}" srcOrd="2" destOrd="0" presId="urn:microsoft.com/office/officeart/2005/8/layout/process5"/>
    <dgm:cxn modelId="{AFEFC6D3-9879-4807-8A41-51D559BE69B9}" type="presParOf" srcId="{69E126A6-9474-4E86-B078-365998C72A0C}" destId="{A5841A2A-53FE-4681-A63C-26E48573EE04}" srcOrd="3" destOrd="0" presId="urn:microsoft.com/office/officeart/2005/8/layout/process5"/>
    <dgm:cxn modelId="{1FE020A3-2EC7-4C33-B9BA-32AC44587701}" type="presParOf" srcId="{A5841A2A-53FE-4681-A63C-26E48573EE04}" destId="{A3251285-B627-46BC-92D1-5D3DE28DA59E}" srcOrd="0" destOrd="0" presId="urn:microsoft.com/office/officeart/2005/8/layout/process5"/>
    <dgm:cxn modelId="{53EB4D2C-21C3-497A-BA21-6538A0B54BE6}" type="presParOf" srcId="{69E126A6-9474-4E86-B078-365998C72A0C}" destId="{9D8D0895-006C-428B-B547-8C542FC9DA83}" srcOrd="4" destOrd="0" presId="urn:microsoft.com/office/officeart/2005/8/layout/process5"/>
    <dgm:cxn modelId="{2D0381D3-1605-47ED-9AD3-2072158A8477}" type="presParOf" srcId="{69E126A6-9474-4E86-B078-365998C72A0C}" destId="{072A9A15-AEA0-4188-8698-C4E893FFF182}" srcOrd="5" destOrd="0" presId="urn:microsoft.com/office/officeart/2005/8/layout/process5"/>
    <dgm:cxn modelId="{9F81DF84-F1A4-4F04-88EB-AB45E445C277}" type="presParOf" srcId="{072A9A15-AEA0-4188-8698-C4E893FFF182}" destId="{F4110983-E584-4871-BE94-25460CADD1CA}" srcOrd="0" destOrd="0" presId="urn:microsoft.com/office/officeart/2005/8/layout/process5"/>
    <dgm:cxn modelId="{A5A61126-F95A-41A9-B0EC-ACB84F67391C}" type="presParOf" srcId="{69E126A6-9474-4E86-B078-365998C72A0C}" destId="{36822EBF-E1BF-43B9-A24B-62D890EC4718}" srcOrd="6" destOrd="0" presId="urn:microsoft.com/office/officeart/2005/8/layout/process5"/>
    <dgm:cxn modelId="{C6A3A8FF-97F6-4237-807F-7303BA838F0D}" type="presParOf" srcId="{69E126A6-9474-4E86-B078-365998C72A0C}" destId="{AB3BEAB2-603F-40B0-9006-6D656FDFC721}" srcOrd="7" destOrd="0" presId="urn:microsoft.com/office/officeart/2005/8/layout/process5"/>
    <dgm:cxn modelId="{CE797D2A-B74C-4F28-90AC-5A0C3D82B639}" type="presParOf" srcId="{AB3BEAB2-603F-40B0-9006-6D656FDFC721}" destId="{0978FF65-F79C-465C-8135-E1149F549E8B}" srcOrd="0" destOrd="0" presId="urn:microsoft.com/office/officeart/2005/8/layout/process5"/>
    <dgm:cxn modelId="{D7CFF868-ADCC-40D5-9AF5-F2FB555D872F}" type="presParOf" srcId="{69E126A6-9474-4E86-B078-365998C72A0C}" destId="{F5CF43B7-7A1B-432E-B983-6809FF822E96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74ED33-92E2-4211-8A6F-8CDCF1F279F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82402E-051D-4C91-BBC0-FC634DF620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Learned how to integrate </a:t>
          </a:r>
          <a:r>
            <a:rPr lang="en-US" b="1" dirty="0"/>
            <a:t>ML, LLMs, and </a:t>
          </a:r>
          <a:r>
            <a:rPr lang="en-US" b="1" dirty="0" err="1"/>
            <a:t>MLOps</a:t>
          </a:r>
          <a:r>
            <a:rPr lang="en-US" dirty="0"/>
            <a:t> into a full-stack, real-world system</a:t>
          </a:r>
        </a:p>
      </dgm:t>
    </dgm:pt>
    <dgm:pt modelId="{B62213A9-9407-4143-AA3F-13F7EEC76EDA}" type="parTrans" cxnId="{27759319-91C8-4B70-A5A5-FE68F1BF74D0}">
      <dgm:prSet/>
      <dgm:spPr/>
      <dgm:t>
        <a:bodyPr/>
        <a:lstStyle/>
        <a:p>
          <a:endParaRPr lang="en-US"/>
        </a:p>
      </dgm:t>
    </dgm:pt>
    <dgm:pt modelId="{5DFE4718-2E47-4446-9E5D-C2484149BE8C}" type="sibTrans" cxnId="{27759319-91C8-4B70-A5A5-FE68F1BF74D0}">
      <dgm:prSet/>
      <dgm:spPr/>
      <dgm:t>
        <a:bodyPr/>
        <a:lstStyle/>
        <a:p>
          <a:endParaRPr lang="en-US"/>
        </a:p>
      </dgm:t>
    </dgm:pt>
    <dgm:pt modelId="{719EFD82-0C53-48C2-B0C0-DFA5478020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Gained hands-on experience with </a:t>
          </a:r>
          <a:r>
            <a:rPr lang="en-US" b="1"/>
            <a:t>recommendation models</a:t>
          </a:r>
          <a:r>
            <a:rPr lang="en-US"/>
            <a:t>, including hybrid tuning and performance evaluation</a:t>
          </a:r>
        </a:p>
      </dgm:t>
    </dgm:pt>
    <dgm:pt modelId="{64131C1F-4FAE-4FE4-8833-7C90FE84DC16}" type="parTrans" cxnId="{33C18245-939A-40E4-9216-9BC01469D3BA}">
      <dgm:prSet/>
      <dgm:spPr/>
      <dgm:t>
        <a:bodyPr/>
        <a:lstStyle/>
        <a:p>
          <a:endParaRPr lang="en-US"/>
        </a:p>
      </dgm:t>
    </dgm:pt>
    <dgm:pt modelId="{610C8970-F083-4E53-AE83-486513FA3897}" type="sibTrans" cxnId="{33C18245-939A-40E4-9216-9BC01469D3BA}">
      <dgm:prSet/>
      <dgm:spPr/>
      <dgm:t>
        <a:bodyPr/>
        <a:lstStyle/>
        <a:p>
          <a:endParaRPr lang="en-US"/>
        </a:p>
      </dgm:t>
    </dgm:pt>
    <dgm:pt modelId="{4C5EB38E-D556-49A8-A096-4C49B93045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Understood the importance of </a:t>
          </a:r>
          <a:r>
            <a:rPr lang="en-US" b="1" dirty="0"/>
            <a:t>data quality</a:t>
          </a:r>
          <a:r>
            <a:rPr lang="en-US" dirty="0"/>
            <a:t>, especially in preprocessing unstructured medical inputs</a:t>
          </a:r>
        </a:p>
      </dgm:t>
    </dgm:pt>
    <dgm:pt modelId="{56040E1C-86A4-4306-810A-EAB88C63365C}" type="parTrans" cxnId="{B90DEA28-C32C-47B9-B2EA-D654EE80DD8B}">
      <dgm:prSet/>
      <dgm:spPr/>
      <dgm:t>
        <a:bodyPr/>
        <a:lstStyle/>
        <a:p>
          <a:endParaRPr lang="en-US"/>
        </a:p>
      </dgm:t>
    </dgm:pt>
    <dgm:pt modelId="{961B61A8-A159-4217-8C04-7683ACACC099}" type="sibTrans" cxnId="{B90DEA28-C32C-47B9-B2EA-D654EE80DD8B}">
      <dgm:prSet/>
      <dgm:spPr/>
      <dgm:t>
        <a:bodyPr/>
        <a:lstStyle/>
        <a:p>
          <a:endParaRPr lang="en-US"/>
        </a:p>
      </dgm:t>
    </dgm:pt>
    <dgm:pt modelId="{A955D8EB-06DA-43D9-8524-945D13705D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Faced challenges in </a:t>
          </a:r>
          <a:r>
            <a:rPr lang="en-US" b="1"/>
            <a:t>LLM integration</a:t>
          </a:r>
          <a:r>
            <a:rPr lang="en-US"/>
            <a:t> and </a:t>
          </a:r>
          <a:r>
            <a:rPr lang="en-US" b="1"/>
            <a:t>real-time system performance</a:t>
          </a:r>
          <a:r>
            <a:rPr lang="en-US"/>
            <a:t>, which improved our problem-solving skills</a:t>
          </a:r>
        </a:p>
      </dgm:t>
    </dgm:pt>
    <dgm:pt modelId="{6EACB771-EBCB-49F6-B102-22DA018998CE}" type="parTrans" cxnId="{6FE894E8-CB44-438E-86D9-25AD20F53593}">
      <dgm:prSet/>
      <dgm:spPr/>
      <dgm:t>
        <a:bodyPr/>
        <a:lstStyle/>
        <a:p>
          <a:endParaRPr lang="en-US"/>
        </a:p>
      </dgm:t>
    </dgm:pt>
    <dgm:pt modelId="{F710B262-0921-4C7F-90BE-7B024A450015}" type="sibTrans" cxnId="{6FE894E8-CB44-438E-86D9-25AD20F53593}">
      <dgm:prSet/>
      <dgm:spPr/>
      <dgm:t>
        <a:bodyPr/>
        <a:lstStyle/>
        <a:p>
          <a:endParaRPr lang="en-US"/>
        </a:p>
      </dgm:t>
    </dgm:pt>
    <dgm:pt modelId="{FD21DDAC-F641-4E2D-BA8B-5FBB21ED1E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Learned to work effectively across roles (ML, NLP, frontend) using tools like Git, Docker, and FastAPI</a:t>
          </a:r>
        </a:p>
      </dgm:t>
    </dgm:pt>
    <dgm:pt modelId="{4F74EC0A-995C-4009-96FC-B9F14F09C270}" type="parTrans" cxnId="{4E0707A7-C6A3-44AE-A5E7-DDC406799AFA}">
      <dgm:prSet/>
      <dgm:spPr/>
      <dgm:t>
        <a:bodyPr/>
        <a:lstStyle/>
        <a:p>
          <a:endParaRPr lang="en-US"/>
        </a:p>
      </dgm:t>
    </dgm:pt>
    <dgm:pt modelId="{34BE663F-63FE-43EA-A876-3823E5E73886}" type="sibTrans" cxnId="{4E0707A7-C6A3-44AE-A5E7-DDC406799AFA}">
      <dgm:prSet/>
      <dgm:spPr/>
      <dgm:t>
        <a:bodyPr/>
        <a:lstStyle/>
        <a:p>
          <a:endParaRPr lang="en-US"/>
        </a:p>
      </dgm:t>
    </dgm:pt>
    <dgm:pt modelId="{CAEBBD59-F5D4-4180-9AA2-C8198C1AE584}" type="pres">
      <dgm:prSet presAssocID="{5474ED33-92E2-4211-8A6F-8CDCF1F279FB}" presName="root" presStyleCnt="0">
        <dgm:presLayoutVars>
          <dgm:dir/>
          <dgm:resizeHandles val="exact"/>
        </dgm:presLayoutVars>
      </dgm:prSet>
      <dgm:spPr/>
    </dgm:pt>
    <dgm:pt modelId="{43D940B4-89F0-47C5-9EA1-E2AC7BDD4BF4}" type="pres">
      <dgm:prSet presAssocID="{DA82402E-051D-4C91-BBC0-FC634DF62083}" presName="compNode" presStyleCnt="0"/>
      <dgm:spPr/>
    </dgm:pt>
    <dgm:pt modelId="{809D174E-872A-4B7D-8F79-8A1EBAC3696A}" type="pres">
      <dgm:prSet presAssocID="{DA82402E-051D-4C91-BBC0-FC634DF62083}" presName="bgRect" presStyleLbl="bgShp" presStyleIdx="0" presStyleCnt="5"/>
      <dgm:spPr/>
    </dgm:pt>
    <dgm:pt modelId="{E374B030-772D-4E2B-8000-7A41FE3F0E1D}" type="pres">
      <dgm:prSet presAssocID="{DA82402E-051D-4C91-BBC0-FC634DF6208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5AF9C42-08B4-4C86-A52C-BDDE47AD177A}" type="pres">
      <dgm:prSet presAssocID="{DA82402E-051D-4C91-BBC0-FC634DF62083}" presName="spaceRect" presStyleCnt="0"/>
      <dgm:spPr/>
    </dgm:pt>
    <dgm:pt modelId="{4DE7090B-4C1A-4A75-9DD3-8F8E59E937B3}" type="pres">
      <dgm:prSet presAssocID="{DA82402E-051D-4C91-BBC0-FC634DF62083}" presName="parTx" presStyleLbl="revTx" presStyleIdx="0" presStyleCnt="5">
        <dgm:presLayoutVars>
          <dgm:chMax val="0"/>
          <dgm:chPref val="0"/>
        </dgm:presLayoutVars>
      </dgm:prSet>
      <dgm:spPr/>
    </dgm:pt>
    <dgm:pt modelId="{FE4B422E-7E8C-4E4D-9ED7-22AC758B10C5}" type="pres">
      <dgm:prSet presAssocID="{5DFE4718-2E47-4446-9E5D-C2484149BE8C}" presName="sibTrans" presStyleCnt="0"/>
      <dgm:spPr/>
    </dgm:pt>
    <dgm:pt modelId="{C492FA81-DFA1-4130-94FC-8F91EF14DD66}" type="pres">
      <dgm:prSet presAssocID="{719EFD82-0C53-48C2-B0C0-DFA547802088}" presName="compNode" presStyleCnt="0"/>
      <dgm:spPr/>
    </dgm:pt>
    <dgm:pt modelId="{274A6482-948D-4AB5-A9C7-0959628927CD}" type="pres">
      <dgm:prSet presAssocID="{719EFD82-0C53-48C2-B0C0-DFA547802088}" presName="bgRect" presStyleLbl="bgShp" presStyleIdx="1" presStyleCnt="5"/>
      <dgm:spPr/>
    </dgm:pt>
    <dgm:pt modelId="{8E8402E5-D67B-4F21-B10E-0DBD80AD3A7E}" type="pres">
      <dgm:prSet presAssocID="{719EFD82-0C53-48C2-B0C0-DFA54780208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0A1F77DA-54FC-4101-9D9C-1F49CE7CFA6F}" type="pres">
      <dgm:prSet presAssocID="{719EFD82-0C53-48C2-B0C0-DFA547802088}" presName="spaceRect" presStyleCnt="0"/>
      <dgm:spPr/>
    </dgm:pt>
    <dgm:pt modelId="{14288C99-1601-4912-8469-AFCA97B79BFB}" type="pres">
      <dgm:prSet presAssocID="{719EFD82-0C53-48C2-B0C0-DFA547802088}" presName="parTx" presStyleLbl="revTx" presStyleIdx="1" presStyleCnt="5">
        <dgm:presLayoutVars>
          <dgm:chMax val="0"/>
          <dgm:chPref val="0"/>
        </dgm:presLayoutVars>
      </dgm:prSet>
      <dgm:spPr/>
    </dgm:pt>
    <dgm:pt modelId="{C9FB1622-4287-45F0-9EAD-77C629D3C62C}" type="pres">
      <dgm:prSet presAssocID="{610C8970-F083-4E53-AE83-486513FA3897}" presName="sibTrans" presStyleCnt="0"/>
      <dgm:spPr/>
    </dgm:pt>
    <dgm:pt modelId="{F7271B48-B989-41E4-B9A7-D1EAA3A85DF6}" type="pres">
      <dgm:prSet presAssocID="{4C5EB38E-D556-49A8-A096-4C49B93045FA}" presName="compNode" presStyleCnt="0"/>
      <dgm:spPr/>
    </dgm:pt>
    <dgm:pt modelId="{53F9D40B-1C9B-47A8-9759-EEF351606D59}" type="pres">
      <dgm:prSet presAssocID="{4C5EB38E-D556-49A8-A096-4C49B93045FA}" presName="bgRect" presStyleLbl="bgShp" presStyleIdx="2" presStyleCnt="5"/>
      <dgm:spPr/>
    </dgm:pt>
    <dgm:pt modelId="{B8D0B2BA-B9A3-4022-A2A3-085A8699209E}" type="pres">
      <dgm:prSet presAssocID="{4C5EB38E-D556-49A8-A096-4C49B93045F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outline"/>
        </a:ext>
      </dgm:extLst>
    </dgm:pt>
    <dgm:pt modelId="{5FD90113-48E3-4773-9ED5-A9D6981CB8D8}" type="pres">
      <dgm:prSet presAssocID="{4C5EB38E-D556-49A8-A096-4C49B93045FA}" presName="spaceRect" presStyleCnt="0"/>
      <dgm:spPr/>
    </dgm:pt>
    <dgm:pt modelId="{966B2D26-0935-46BD-B80C-CFDE57317AA9}" type="pres">
      <dgm:prSet presAssocID="{4C5EB38E-D556-49A8-A096-4C49B93045FA}" presName="parTx" presStyleLbl="revTx" presStyleIdx="2" presStyleCnt="5">
        <dgm:presLayoutVars>
          <dgm:chMax val="0"/>
          <dgm:chPref val="0"/>
        </dgm:presLayoutVars>
      </dgm:prSet>
      <dgm:spPr/>
    </dgm:pt>
    <dgm:pt modelId="{7835CB95-4AF8-4CA2-B262-EB7E940C81BC}" type="pres">
      <dgm:prSet presAssocID="{961B61A8-A159-4217-8C04-7683ACACC099}" presName="sibTrans" presStyleCnt="0"/>
      <dgm:spPr/>
    </dgm:pt>
    <dgm:pt modelId="{B30E33D4-FE63-4166-8D0D-10DF2CE91971}" type="pres">
      <dgm:prSet presAssocID="{A955D8EB-06DA-43D9-8524-945D13705DA4}" presName="compNode" presStyleCnt="0"/>
      <dgm:spPr/>
    </dgm:pt>
    <dgm:pt modelId="{C7642485-34AE-474E-92E1-70A3A03836F9}" type="pres">
      <dgm:prSet presAssocID="{A955D8EB-06DA-43D9-8524-945D13705DA4}" presName="bgRect" presStyleLbl="bgShp" presStyleIdx="3" presStyleCnt="5"/>
      <dgm:spPr/>
    </dgm:pt>
    <dgm:pt modelId="{CCE0A865-E93C-473A-B1DB-33A68C330BEE}" type="pres">
      <dgm:prSet presAssocID="{A955D8EB-06DA-43D9-8524-945D13705DA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18DD1E38-029D-4854-8156-F2F95DAD63BF}" type="pres">
      <dgm:prSet presAssocID="{A955D8EB-06DA-43D9-8524-945D13705DA4}" presName="spaceRect" presStyleCnt="0"/>
      <dgm:spPr/>
    </dgm:pt>
    <dgm:pt modelId="{1D7E14AF-544D-4270-9622-EE5AA132B7D4}" type="pres">
      <dgm:prSet presAssocID="{A955D8EB-06DA-43D9-8524-945D13705DA4}" presName="parTx" presStyleLbl="revTx" presStyleIdx="3" presStyleCnt="5">
        <dgm:presLayoutVars>
          <dgm:chMax val="0"/>
          <dgm:chPref val="0"/>
        </dgm:presLayoutVars>
      </dgm:prSet>
      <dgm:spPr/>
    </dgm:pt>
    <dgm:pt modelId="{0D018DC3-E979-4034-A55A-F98781409192}" type="pres">
      <dgm:prSet presAssocID="{F710B262-0921-4C7F-90BE-7B024A450015}" presName="sibTrans" presStyleCnt="0"/>
      <dgm:spPr/>
    </dgm:pt>
    <dgm:pt modelId="{F3BAC94C-A596-43AC-8795-66488CDC9F4C}" type="pres">
      <dgm:prSet presAssocID="{FD21DDAC-F641-4E2D-BA8B-5FBB21ED1E62}" presName="compNode" presStyleCnt="0"/>
      <dgm:spPr/>
    </dgm:pt>
    <dgm:pt modelId="{81191C4F-31F0-4FEA-A2F3-328480E22A59}" type="pres">
      <dgm:prSet presAssocID="{FD21DDAC-F641-4E2D-BA8B-5FBB21ED1E62}" presName="bgRect" presStyleLbl="bgShp" presStyleIdx="4" presStyleCnt="5"/>
      <dgm:spPr/>
    </dgm:pt>
    <dgm:pt modelId="{17ED8AEE-A7A5-43FF-9D67-D797CF2B384F}" type="pres">
      <dgm:prSet presAssocID="{FD21DDAC-F641-4E2D-BA8B-5FBB21ED1E6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DB749ACC-C9DE-4320-A194-1A70F3D6090A}" type="pres">
      <dgm:prSet presAssocID="{FD21DDAC-F641-4E2D-BA8B-5FBB21ED1E62}" presName="spaceRect" presStyleCnt="0"/>
      <dgm:spPr/>
    </dgm:pt>
    <dgm:pt modelId="{CB7E3D96-FCCB-41D6-9C98-E2A768C6F64A}" type="pres">
      <dgm:prSet presAssocID="{FD21DDAC-F641-4E2D-BA8B-5FBB21ED1E6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0180003-B580-4192-AF91-66BA86B6A029}" type="presOf" srcId="{FD21DDAC-F641-4E2D-BA8B-5FBB21ED1E62}" destId="{CB7E3D96-FCCB-41D6-9C98-E2A768C6F64A}" srcOrd="0" destOrd="0" presId="urn:microsoft.com/office/officeart/2018/2/layout/IconVerticalSolidList"/>
    <dgm:cxn modelId="{FC835304-3801-437C-90B2-6D210B811B19}" type="presOf" srcId="{5474ED33-92E2-4211-8A6F-8CDCF1F279FB}" destId="{CAEBBD59-F5D4-4180-9AA2-C8198C1AE584}" srcOrd="0" destOrd="0" presId="urn:microsoft.com/office/officeart/2018/2/layout/IconVerticalSolidList"/>
    <dgm:cxn modelId="{27759319-91C8-4B70-A5A5-FE68F1BF74D0}" srcId="{5474ED33-92E2-4211-8A6F-8CDCF1F279FB}" destId="{DA82402E-051D-4C91-BBC0-FC634DF62083}" srcOrd="0" destOrd="0" parTransId="{B62213A9-9407-4143-AA3F-13F7EEC76EDA}" sibTransId="{5DFE4718-2E47-4446-9E5D-C2484149BE8C}"/>
    <dgm:cxn modelId="{B90DEA28-C32C-47B9-B2EA-D654EE80DD8B}" srcId="{5474ED33-92E2-4211-8A6F-8CDCF1F279FB}" destId="{4C5EB38E-D556-49A8-A096-4C49B93045FA}" srcOrd="2" destOrd="0" parTransId="{56040E1C-86A4-4306-810A-EAB88C63365C}" sibTransId="{961B61A8-A159-4217-8C04-7683ACACC099}"/>
    <dgm:cxn modelId="{94D5E12B-BECA-42C9-A695-590CD48E4691}" type="presOf" srcId="{719EFD82-0C53-48C2-B0C0-DFA547802088}" destId="{14288C99-1601-4912-8469-AFCA97B79BFB}" srcOrd="0" destOrd="0" presId="urn:microsoft.com/office/officeart/2018/2/layout/IconVerticalSolidList"/>
    <dgm:cxn modelId="{D35BE631-738F-4DE6-A92F-CCCA095ED8E9}" type="presOf" srcId="{4C5EB38E-D556-49A8-A096-4C49B93045FA}" destId="{966B2D26-0935-46BD-B80C-CFDE57317AA9}" srcOrd="0" destOrd="0" presId="urn:microsoft.com/office/officeart/2018/2/layout/IconVerticalSolidList"/>
    <dgm:cxn modelId="{33C18245-939A-40E4-9216-9BC01469D3BA}" srcId="{5474ED33-92E2-4211-8A6F-8CDCF1F279FB}" destId="{719EFD82-0C53-48C2-B0C0-DFA547802088}" srcOrd="1" destOrd="0" parTransId="{64131C1F-4FAE-4FE4-8833-7C90FE84DC16}" sibTransId="{610C8970-F083-4E53-AE83-486513FA3897}"/>
    <dgm:cxn modelId="{2F1D055A-44A4-4D81-BB76-94346D3158F0}" type="presOf" srcId="{DA82402E-051D-4C91-BBC0-FC634DF62083}" destId="{4DE7090B-4C1A-4A75-9DD3-8F8E59E937B3}" srcOrd="0" destOrd="0" presId="urn:microsoft.com/office/officeart/2018/2/layout/IconVerticalSolidList"/>
    <dgm:cxn modelId="{19944583-F857-43F1-8BAE-B16DDC068365}" type="presOf" srcId="{A955D8EB-06DA-43D9-8524-945D13705DA4}" destId="{1D7E14AF-544D-4270-9622-EE5AA132B7D4}" srcOrd="0" destOrd="0" presId="urn:microsoft.com/office/officeart/2018/2/layout/IconVerticalSolidList"/>
    <dgm:cxn modelId="{4E0707A7-C6A3-44AE-A5E7-DDC406799AFA}" srcId="{5474ED33-92E2-4211-8A6F-8CDCF1F279FB}" destId="{FD21DDAC-F641-4E2D-BA8B-5FBB21ED1E62}" srcOrd="4" destOrd="0" parTransId="{4F74EC0A-995C-4009-96FC-B9F14F09C270}" sibTransId="{34BE663F-63FE-43EA-A876-3823E5E73886}"/>
    <dgm:cxn modelId="{6FE894E8-CB44-438E-86D9-25AD20F53593}" srcId="{5474ED33-92E2-4211-8A6F-8CDCF1F279FB}" destId="{A955D8EB-06DA-43D9-8524-945D13705DA4}" srcOrd="3" destOrd="0" parTransId="{6EACB771-EBCB-49F6-B102-22DA018998CE}" sibTransId="{F710B262-0921-4C7F-90BE-7B024A450015}"/>
    <dgm:cxn modelId="{E463FA0B-78AD-4A12-9318-0F19EEE7C7DC}" type="presParOf" srcId="{CAEBBD59-F5D4-4180-9AA2-C8198C1AE584}" destId="{43D940B4-89F0-47C5-9EA1-E2AC7BDD4BF4}" srcOrd="0" destOrd="0" presId="urn:microsoft.com/office/officeart/2018/2/layout/IconVerticalSolidList"/>
    <dgm:cxn modelId="{2E9E8033-4102-40D5-8CF0-349E90BD67B1}" type="presParOf" srcId="{43D940B4-89F0-47C5-9EA1-E2AC7BDD4BF4}" destId="{809D174E-872A-4B7D-8F79-8A1EBAC3696A}" srcOrd="0" destOrd="0" presId="urn:microsoft.com/office/officeart/2018/2/layout/IconVerticalSolidList"/>
    <dgm:cxn modelId="{536E757F-ABF2-42FC-843E-C10E38177858}" type="presParOf" srcId="{43D940B4-89F0-47C5-9EA1-E2AC7BDD4BF4}" destId="{E374B030-772D-4E2B-8000-7A41FE3F0E1D}" srcOrd="1" destOrd="0" presId="urn:microsoft.com/office/officeart/2018/2/layout/IconVerticalSolidList"/>
    <dgm:cxn modelId="{A06D0B23-1FD8-4DCA-8D16-EC6FF672DA3C}" type="presParOf" srcId="{43D940B4-89F0-47C5-9EA1-E2AC7BDD4BF4}" destId="{F5AF9C42-08B4-4C86-A52C-BDDE47AD177A}" srcOrd="2" destOrd="0" presId="urn:microsoft.com/office/officeart/2018/2/layout/IconVerticalSolidList"/>
    <dgm:cxn modelId="{93D9F030-1004-4A82-B352-5DF88C9C7BBB}" type="presParOf" srcId="{43D940B4-89F0-47C5-9EA1-E2AC7BDD4BF4}" destId="{4DE7090B-4C1A-4A75-9DD3-8F8E59E937B3}" srcOrd="3" destOrd="0" presId="urn:microsoft.com/office/officeart/2018/2/layout/IconVerticalSolidList"/>
    <dgm:cxn modelId="{D4BA428B-7E5C-4A29-AAFB-48B452611ABC}" type="presParOf" srcId="{CAEBBD59-F5D4-4180-9AA2-C8198C1AE584}" destId="{FE4B422E-7E8C-4E4D-9ED7-22AC758B10C5}" srcOrd="1" destOrd="0" presId="urn:microsoft.com/office/officeart/2018/2/layout/IconVerticalSolidList"/>
    <dgm:cxn modelId="{DE8BCEEB-BCB9-40A0-A5D5-5C8BEE87B3E3}" type="presParOf" srcId="{CAEBBD59-F5D4-4180-9AA2-C8198C1AE584}" destId="{C492FA81-DFA1-4130-94FC-8F91EF14DD66}" srcOrd="2" destOrd="0" presId="urn:microsoft.com/office/officeart/2018/2/layout/IconVerticalSolidList"/>
    <dgm:cxn modelId="{CE074CB0-F66C-4E39-BDB7-D2801CA60F39}" type="presParOf" srcId="{C492FA81-DFA1-4130-94FC-8F91EF14DD66}" destId="{274A6482-948D-4AB5-A9C7-0959628927CD}" srcOrd="0" destOrd="0" presId="urn:microsoft.com/office/officeart/2018/2/layout/IconVerticalSolidList"/>
    <dgm:cxn modelId="{A40A5C43-BF2F-4314-9AE9-7D5AD0372C3C}" type="presParOf" srcId="{C492FA81-DFA1-4130-94FC-8F91EF14DD66}" destId="{8E8402E5-D67B-4F21-B10E-0DBD80AD3A7E}" srcOrd="1" destOrd="0" presId="urn:microsoft.com/office/officeart/2018/2/layout/IconVerticalSolidList"/>
    <dgm:cxn modelId="{8C625061-B33E-4E91-8FD0-357DE06CCD65}" type="presParOf" srcId="{C492FA81-DFA1-4130-94FC-8F91EF14DD66}" destId="{0A1F77DA-54FC-4101-9D9C-1F49CE7CFA6F}" srcOrd="2" destOrd="0" presId="urn:microsoft.com/office/officeart/2018/2/layout/IconVerticalSolidList"/>
    <dgm:cxn modelId="{E2794D45-F2D2-4833-A3AA-04303262A8AE}" type="presParOf" srcId="{C492FA81-DFA1-4130-94FC-8F91EF14DD66}" destId="{14288C99-1601-4912-8469-AFCA97B79BFB}" srcOrd="3" destOrd="0" presId="urn:microsoft.com/office/officeart/2018/2/layout/IconVerticalSolidList"/>
    <dgm:cxn modelId="{CCE30211-B673-4A9A-82A9-95F1F51311EB}" type="presParOf" srcId="{CAEBBD59-F5D4-4180-9AA2-C8198C1AE584}" destId="{C9FB1622-4287-45F0-9EAD-77C629D3C62C}" srcOrd="3" destOrd="0" presId="urn:microsoft.com/office/officeart/2018/2/layout/IconVerticalSolidList"/>
    <dgm:cxn modelId="{A3D3C590-A958-4DD7-BD0D-F2B8ADB614C0}" type="presParOf" srcId="{CAEBBD59-F5D4-4180-9AA2-C8198C1AE584}" destId="{F7271B48-B989-41E4-B9A7-D1EAA3A85DF6}" srcOrd="4" destOrd="0" presId="urn:microsoft.com/office/officeart/2018/2/layout/IconVerticalSolidList"/>
    <dgm:cxn modelId="{236EDD11-AD6A-473F-BF02-360A127A05EB}" type="presParOf" srcId="{F7271B48-B989-41E4-B9A7-D1EAA3A85DF6}" destId="{53F9D40B-1C9B-47A8-9759-EEF351606D59}" srcOrd="0" destOrd="0" presId="urn:microsoft.com/office/officeart/2018/2/layout/IconVerticalSolidList"/>
    <dgm:cxn modelId="{F1353AD7-D1F0-490C-B9CD-1D53662CB25E}" type="presParOf" srcId="{F7271B48-B989-41E4-B9A7-D1EAA3A85DF6}" destId="{B8D0B2BA-B9A3-4022-A2A3-085A8699209E}" srcOrd="1" destOrd="0" presId="urn:microsoft.com/office/officeart/2018/2/layout/IconVerticalSolidList"/>
    <dgm:cxn modelId="{28699689-7E06-4855-B975-6A45D1FD07EA}" type="presParOf" srcId="{F7271B48-B989-41E4-B9A7-D1EAA3A85DF6}" destId="{5FD90113-48E3-4773-9ED5-A9D6981CB8D8}" srcOrd="2" destOrd="0" presId="urn:microsoft.com/office/officeart/2018/2/layout/IconVerticalSolidList"/>
    <dgm:cxn modelId="{23780B23-A23E-441C-9532-82D2A89D4C59}" type="presParOf" srcId="{F7271B48-B989-41E4-B9A7-D1EAA3A85DF6}" destId="{966B2D26-0935-46BD-B80C-CFDE57317AA9}" srcOrd="3" destOrd="0" presId="urn:microsoft.com/office/officeart/2018/2/layout/IconVerticalSolidList"/>
    <dgm:cxn modelId="{43A0BBB6-8FB0-4A8F-BBC4-EEA23707A054}" type="presParOf" srcId="{CAEBBD59-F5D4-4180-9AA2-C8198C1AE584}" destId="{7835CB95-4AF8-4CA2-B262-EB7E940C81BC}" srcOrd="5" destOrd="0" presId="urn:microsoft.com/office/officeart/2018/2/layout/IconVerticalSolidList"/>
    <dgm:cxn modelId="{EE84F897-7B2C-4432-BE2E-E917BBFDF126}" type="presParOf" srcId="{CAEBBD59-F5D4-4180-9AA2-C8198C1AE584}" destId="{B30E33D4-FE63-4166-8D0D-10DF2CE91971}" srcOrd="6" destOrd="0" presId="urn:microsoft.com/office/officeart/2018/2/layout/IconVerticalSolidList"/>
    <dgm:cxn modelId="{03B98B73-7423-4FF3-87D4-5F2F1177B518}" type="presParOf" srcId="{B30E33D4-FE63-4166-8D0D-10DF2CE91971}" destId="{C7642485-34AE-474E-92E1-70A3A03836F9}" srcOrd="0" destOrd="0" presId="urn:microsoft.com/office/officeart/2018/2/layout/IconVerticalSolidList"/>
    <dgm:cxn modelId="{73203D00-D094-40CE-BEDF-18A1A44F0343}" type="presParOf" srcId="{B30E33D4-FE63-4166-8D0D-10DF2CE91971}" destId="{CCE0A865-E93C-473A-B1DB-33A68C330BEE}" srcOrd="1" destOrd="0" presId="urn:microsoft.com/office/officeart/2018/2/layout/IconVerticalSolidList"/>
    <dgm:cxn modelId="{074CF615-7DBE-4A22-BBB4-3D8F6DA6DE2F}" type="presParOf" srcId="{B30E33D4-FE63-4166-8D0D-10DF2CE91971}" destId="{18DD1E38-029D-4854-8156-F2F95DAD63BF}" srcOrd="2" destOrd="0" presId="urn:microsoft.com/office/officeart/2018/2/layout/IconVerticalSolidList"/>
    <dgm:cxn modelId="{61D752C9-B2B0-414C-9FE8-6EA390838583}" type="presParOf" srcId="{B30E33D4-FE63-4166-8D0D-10DF2CE91971}" destId="{1D7E14AF-544D-4270-9622-EE5AA132B7D4}" srcOrd="3" destOrd="0" presId="urn:microsoft.com/office/officeart/2018/2/layout/IconVerticalSolidList"/>
    <dgm:cxn modelId="{B5CC519E-3B0B-4F02-B882-7E088C63AC83}" type="presParOf" srcId="{CAEBBD59-F5D4-4180-9AA2-C8198C1AE584}" destId="{0D018DC3-E979-4034-A55A-F98781409192}" srcOrd="7" destOrd="0" presId="urn:microsoft.com/office/officeart/2018/2/layout/IconVerticalSolidList"/>
    <dgm:cxn modelId="{973676F2-5B11-45BD-A77C-22AB70623C5F}" type="presParOf" srcId="{CAEBBD59-F5D4-4180-9AA2-C8198C1AE584}" destId="{F3BAC94C-A596-43AC-8795-66488CDC9F4C}" srcOrd="8" destOrd="0" presId="urn:microsoft.com/office/officeart/2018/2/layout/IconVerticalSolidList"/>
    <dgm:cxn modelId="{F883489D-749F-4353-A92D-9832B95B3C54}" type="presParOf" srcId="{F3BAC94C-A596-43AC-8795-66488CDC9F4C}" destId="{81191C4F-31F0-4FEA-A2F3-328480E22A59}" srcOrd="0" destOrd="0" presId="urn:microsoft.com/office/officeart/2018/2/layout/IconVerticalSolidList"/>
    <dgm:cxn modelId="{B70AA554-0EFD-479C-BF6B-BE47D17011FE}" type="presParOf" srcId="{F3BAC94C-A596-43AC-8795-66488CDC9F4C}" destId="{17ED8AEE-A7A5-43FF-9D67-D797CF2B384F}" srcOrd="1" destOrd="0" presId="urn:microsoft.com/office/officeart/2018/2/layout/IconVerticalSolidList"/>
    <dgm:cxn modelId="{7593E444-5CC8-48AA-87ED-054373EB4F7E}" type="presParOf" srcId="{F3BAC94C-A596-43AC-8795-66488CDC9F4C}" destId="{DB749ACC-C9DE-4320-A194-1A70F3D6090A}" srcOrd="2" destOrd="0" presId="urn:microsoft.com/office/officeart/2018/2/layout/IconVerticalSolidList"/>
    <dgm:cxn modelId="{A36835C4-677C-4131-8F95-A6BF3C829E25}" type="presParOf" srcId="{F3BAC94C-A596-43AC-8795-66488CDC9F4C}" destId="{CB7E3D96-FCCB-41D6-9C98-E2A768C6F6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998F-9056-4F02-8877-B55776AB8954}">
      <dsp:nvSpPr>
        <dsp:cNvPr id="0" name=""/>
        <dsp:cNvSpPr/>
      </dsp:nvSpPr>
      <dsp:spPr>
        <a:xfrm>
          <a:off x="3681" y="408279"/>
          <a:ext cx="1483374" cy="15645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5ECFC-96DF-4EF9-AC22-9DE17E273964}">
      <dsp:nvSpPr>
        <dsp:cNvPr id="0" name=""/>
        <dsp:cNvSpPr/>
      </dsp:nvSpPr>
      <dsp:spPr>
        <a:xfrm>
          <a:off x="231524" y="1878648"/>
          <a:ext cx="2936250" cy="44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 dirty="0">
              <a:solidFill>
                <a:schemeClr val="bg2">
                  <a:lumMod val="50000"/>
                </a:schemeClr>
              </a:solidFill>
            </a:rPr>
            <a:t>What is </a:t>
          </a:r>
          <a:r>
            <a:rPr lang="en-US" sz="2100" b="1" kern="1200" dirty="0" err="1">
              <a:solidFill>
                <a:schemeClr val="bg2">
                  <a:lumMod val="50000"/>
                </a:schemeClr>
              </a:solidFill>
            </a:rPr>
            <a:t>NutriBuddy</a:t>
          </a:r>
          <a:r>
            <a:rPr lang="en-US" sz="2100" b="1" kern="1200" dirty="0">
              <a:solidFill>
                <a:schemeClr val="bg2">
                  <a:lumMod val="50000"/>
                </a:schemeClr>
              </a:solidFill>
            </a:rPr>
            <a:t>? </a:t>
          </a:r>
          <a:endParaRPr lang="en-US" sz="21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31524" y="1878648"/>
        <a:ext cx="2936250" cy="440437"/>
      </dsp:txXfrm>
    </dsp:sp>
    <dsp:sp modelId="{FAEE0FF4-0643-4705-BE8B-FB6CF357C851}">
      <dsp:nvSpPr>
        <dsp:cNvPr id="0" name=""/>
        <dsp:cNvSpPr/>
      </dsp:nvSpPr>
      <dsp:spPr>
        <a:xfrm>
          <a:off x="71601" y="2400139"/>
          <a:ext cx="3256095" cy="2329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A personalized meal and exercise recommender system that uses AI and LLMs to suggest health-optimized plans based on user preferences, medical history, and real-time behavior.</a:t>
          </a:r>
        </a:p>
      </dsp:txBody>
      <dsp:txXfrm>
        <a:off x="71601" y="2400139"/>
        <a:ext cx="3256095" cy="2329223"/>
      </dsp:txXfrm>
    </dsp:sp>
    <dsp:sp modelId="{D0B93780-5D0C-45FD-93D2-042809A94ED6}">
      <dsp:nvSpPr>
        <dsp:cNvPr id="0" name=""/>
        <dsp:cNvSpPr/>
      </dsp:nvSpPr>
      <dsp:spPr>
        <a:xfrm>
          <a:off x="4099975" y="542487"/>
          <a:ext cx="1027687" cy="1027687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2000" r="-12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30F955-F8A8-4EB9-9BB7-E3700907CE50}">
      <dsp:nvSpPr>
        <dsp:cNvPr id="0" name=""/>
        <dsp:cNvSpPr/>
      </dsp:nvSpPr>
      <dsp:spPr>
        <a:xfrm>
          <a:off x="4099975" y="1744439"/>
          <a:ext cx="2936250" cy="44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 dirty="0">
              <a:solidFill>
                <a:schemeClr val="bg2">
                  <a:lumMod val="50000"/>
                </a:schemeClr>
              </a:solidFill>
            </a:rPr>
            <a:t>Purpose of This Project</a:t>
          </a:r>
          <a:endParaRPr lang="en-US" sz="21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099975" y="1744439"/>
        <a:ext cx="2936250" cy="440437"/>
      </dsp:txXfrm>
    </dsp:sp>
    <dsp:sp modelId="{2075206A-A54A-4067-AD49-AB24189B8DEE}">
      <dsp:nvSpPr>
        <dsp:cNvPr id="0" name=""/>
        <dsp:cNvSpPr/>
      </dsp:nvSpPr>
      <dsp:spPr>
        <a:xfrm>
          <a:off x="3841541" y="2265930"/>
          <a:ext cx="3453118" cy="2329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- Address the growing need for </a:t>
          </a:r>
          <a:r>
            <a:rPr lang="en-US" sz="1600" i="1" kern="1200" dirty="0"/>
            <a:t>personalized nutrition and fitness solutions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- Tackle real-world ML challenges like </a:t>
          </a:r>
          <a:r>
            <a:rPr lang="en-US" sz="1600" i="1" kern="1200" dirty="0"/>
            <a:t>cold-start</a:t>
          </a:r>
          <a:r>
            <a:rPr lang="en-US" sz="1600" kern="1200" dirty="0"/>
            <a:t>, </a:t>
          </a:r>
          <a:r>
            <a:rPr lang="en-US" sz="1600" i="1" kern="1200" dirty="0"/>
            <a:t>dynamic preferences</a:t>
          </a:r>
          <a:r>
            <a:rPr lang="en-US" sz="1600" kern="1200" dirty="0"/>
            <a:t>, and </a:t>
          </a:r>
          <a:r>
            <a:rPr lang="en-US" sz="1600" i="1" kern="1200" dirty="0"/>
            <a:t>user engagement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- Apply advanced AI techniques in a full-stack, real-time application</a:t>
          </a:r>
        </a:p>
      </dsp:txBody>
      <dsp:txXfrm>
        <a:off x="3841541" y="2265930"/>
        <a:ext cx="3453118" cy="2329223"/>
      </dsp:txXfrm>
    </dsp:sp>
    <dsp:sp modelId="{AC908785-59D9-45AD-A8EB-F1C6A767F711}">
      <dsp:nvSpPr>
        <dsp:cNvPr id="0" name=""/>
        <dsp:cNvSpPr/>
      </dsp:nvSpPr>
      <dsp:spPr>
        <a:xfrm>
          <a:off x="7808502" y="542487"/>
          <a:ext cx="1027687" cy="1027687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AFAAA-9DD6-4AE2-A124-75F0037DCE24}">
      <dsp:nvSpPr>
        <dsp:cNvPr id="0" name=""/>
        <dsp:cNvSpPr/>
      </dsp:nvSpPr>
      <dsp:spPr>
        <a:xfrm>
          <a:off x="7808502" y="1744439"/>
          <a:ext cx="2936250" cy="44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 dirty="0">
              <a:solidFill>
                <a:schemeClr val="bg2">
                  <a:lumMod val="50000"/>
                </a:schemeClr>
              </a:solidFill>
            </a:rPr>
            <a:t>Why It Matters</a:t>
          </a:r>
          <a:endParaRPr lang="en-US" sz="21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808502" y="1744439"/>
        <a:ext cx="2936250" cy="440437"/>
      </dsp:txXfrm>
    </dsp:sp>
    <dsp:sp modelId="{ACBA5C14-1EE4-48E4-BC19-F060709BD50F}">
      <dsp:nvSpPr>
        <dsp:cNvPr id="0" name=""/>
        <dsp:cNvSpPr/>
      </dsp:nvSpPr>
      <dsp:spPr>
        <a:xfrm>
          <a:off x="7808502" y="2265930"/>
          <a:ext cx="2936250" cy="2329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Helps individuals with dietary restrictions (e.g., diabetes, hypertension) make informed choices.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Enhances user adoption through dynamic, relevant, and explainable recommendations.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Demonstrates the practical power of LLM + recommender systems in healthcare AI</a:t>
          </a:r>
        </a:p>
      </dsp:txBody>
      <dsp:txXfrm>
        <a:off x="7808502" y="2265930"/>
        <a:ext cx="2936250" cy="2329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F2D9A-C908-46BF-B159-B1C33679DBE9}">
      <dsp:nvSpPr>
        <dsp:cNvPr id="0" name=""/>
        <dsp:cNvSpPr/>
      </dsp:nvSpPr>
      <dsp:spPr>
        <a:xfrm>
          <a:off x="441596" y="0"/>
          <a:ext cx="470840" cy="4329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243E3-4982-4801-A968-1228E515BA19}">
      <dsp:nvSpPr>
        <dsp:cNvPr id="0" name=""/>
        <dsp:cNvSpPr/>
      </dsp:nvSpPr>
      <dsp:spPr>
        <a:xfrm>
          <a:off x="4387" y="586280"/>
          <a:ext cx="1345259" cy="383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Learning Outcomes: </a:t>
          </a:r>
          <a:endParaRPr lang="en-US" sz="1400" kern="1200"/>
        </a:p>
      </dsp:txBody>
      <dsp:txXfrm>
        <a:off x="4387" y="586280"/>
        <a:ext cx="1345259" cy="383094"/>
      </dsp:txXfrm>
    </dsp:sp>
    <dsp:sp modelId="{90083AA6-BEA9-4693-B0BB-0270E0631871}">
      <dsp:nvSpPr>
        <dsp:cNvPr id="0" name=""/>
        <dsp:cNvSpPr/>
      </dsp:nvSpPr>
      <dsp:spPr>
        <a:xfrm>
          <a:off x="4387" y="1040680"/>
          <a:ext cx="1345259" cy="2840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Built a full-stack AI application using real-world health data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Learned how to design, evaluate, and optimize hybrid recommendation systems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Gained hands-on experience in integrating LLMs for medical data interpretation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Developed scalable, production-ready code using MLOps best practices</a:t>
          </a:r>
        </a:p>
      </dsp:txBody>
      <dsp:txXfrm>
        <a:off x="4387" y="1040680"/>
        <a:ext cx="1345259" cy="2840092"/>
      </dsp:txXfrm>
    </dsp:sp>
    <dsp:sp modelId="{C4DC4FD2-CBA5-4E37-94CB-30D173E9F4C1}">
      <dsp:nvSpPr>
        <dsp:cNvPr id="0" name=""/>
        <dsp:cNvSpPr/>
      </dsp:nvSpPr>
      <dsp:spPr>
        <a:xfrm>
          <a:off x="2022276" y="0"/>
          <a:ext cx="470840" cy="4329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19BC6-0E62-4F74-BFEA-72C1F44AB9BF}">
      <dsp:nvSpPr>
        <dsp:cNvPr id="0" name=""/>
        <dsp:cNvSpPr/>
      </dsp:nvSpPr>
      <dsp:spPr>
        <a:xfrm>
          <a:off x="1585067" y="586280"/>
          <a:ext cx="1345259" cy="383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Application of Knowledge</a:t>
          </a:r>
        </a:p>
      </dsp:txBody>
      <dsp:txXfrm>
        <a:off x="1585067" y="586280"/>
        <a:ext cx="1345259" cy="383094"/>
      </dsp:txXfrm>
    </dsp:sp>
    <dsp:sp modelId="{C63AA854-6F65-49ED-A03C-8E0FF333AE98}">
      <dsp:nvSpPr>
        <dsp:cNvPr id="0" name=""/>
        <dsp:cNvSpPr/>
      </dsp:nvSpPr>
      <dsp:spPr>
        <a:xfrm>
          <a:off x="1585067" y="1040680"/>
          <a:ext cx="1345259" cy="2840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Applied concepts from </a:t>
          </a:r>
          <a:r>
            <a:rPr lang="en-US" sz="1100" b="1" kern="1200"/>
            <a:t>Machine Learning, NLP, and MLOps</a:t>
          </a:r>
          <a:r>
            <a:rPr lang="en-US" sz="1100" kern="1200"/>
            <a:t> courses directly to our solution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Used </a:t>
          </a:r>
          <a:r>
            <a:rPr lang="en-US" sz="1100" b="1" kern="1200"/>
            <a:t>Python, scikit-learn, FastAPI, Docker</a:t>
          </a:r>
          <a:r>
            <a:rPr lang="en-US" sz="1100" kern="1200"/>
            <a:t> in a live recommendation workflow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Translated health-focused use cases into working AI-driven tools</a:t>
          </a:r>
        </a:p>
      </dsp:txBody>
      <dsp:txXfrm>
        <a:off x="1585067" y="1040680"/>
        <a:ext cx="1345259" cy="28400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E3CD7-ABC9-4539-9AEE-9FB88CDD595E}">
      <dsp:nvSpPr>
        <dsp:cNvPr id="0" name=""/>
        <dsp:cNvSpPr/>
      </dsp:nvSpPr>
      <dsp:spPr>
        <a:xfrm>
          <a:off x="786009" y="1036061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68F4D-B4FA-4D41-9183-EE7231C1CE8A}">
      <dsp:nvSpPr>
        <dsp:cNvPr id="0" name=""/>
        <dsp:cNvSpPr/>
      </dsp:nvSpPr>
      <dsp:spPr>
        <a:xfrm>
          <a:off x="1744" y="2006025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Why We Made Changes</a:t>
          </a:r>
          <a:endParaRPr lang="en-US" sz="1700" kern="1200"/>
        </a:p>
      </dsp:txBody>
      <dsp:txXfrm>
        <a:off x="1744" y="2006025"/>
        <a:ext cx="2413125" cy="361968"/>
      </dsp:txXfrm>
    </dsp:sp>
    <dsp:sp modelId="{A3A40967-4851-411E-9326-145211A4992C}">
      <dsp:nvSpPr>
        <dsp:cNvPr id="0" name=""/>
        <dsp:cNvSpPr/>
      </dsp:nvSpPr>
      <dsp:spPr>
        <a:xfrm>
          <a:off x="1744" y="2426306"/>
          <a:ext cx="2413125" cy="152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- 50/50 hybrid model didn’t generalize well in experiments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Content-based filtering worked better for new users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Needed more adaptability to reflect evolving user preferences</a:t>
          </a:r>
        </a:p>
      </dsp:txBody>
      <dsp:txXfrm>
        <a:off x="1744" y="2426306"/>
        <a:ext cx="2413125" cy="1525351"/>
      </dsp:txXfrm>
    </dsp:sp>
    <dsp:sp modelId="{52D9049E-D23E-4E14-8055-F65B9799B6E9}">
      <dsp:nvSpPr>
        <dsp:cNvPr id="0" name=""/>
        <dsp:cNvSpPr/>
      </dsp:nvSpPr>
      <dsp:spPr>
        <a:xfrm>
          <a:off x="3621431" y="1036061"/>
          <a:ext cx="844593" cy="84459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2000" r="-2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6C14E-1916-45B3-BF6F-0E69FDFD820A}">
      <dsp:nvSpPr>
        <dsp:cNvPr id="0" name=""/>
        <dsp:cNvSpPr/>
      </dsp:nvSpPr>
      <dsp:spPr>
        <a:xfrm>
          <a:off x="2837165" y="2006025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What We Changed</a:t>
          </a:r>
          <a:endParaRPr lang="en-US" sz="1700" kern="1200"/>
        </a:p>
      </dsp:txBody>
      <dsp:txXfrm>
        <a:off x="2837165" y="2006025"/>
        <a:ext cx="2413125" cy="361968"/>
      </dsp:txXfrm>
    </dsp:sp>
    <dsp:sp modelId="{574CF4CE-1D14-4790-B455-0EB0E7CBCED8}">
      <dsp:nvSpPr>
        <dsp:cNvPr id="0" name=""/>
        <dsp:cNvSpPr/>
      </dsp:nvSpPr>
      <dsp:spPr>
        <a:xfrm>
          <a:off x="2837165" y="2426306"/>
          <a:ext cx="2413125" cy="152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Adjusted weights: </a:t>
          </a:r>
          <a:r>
            <a:rPr lang="en-US" sz="1300" b="1" kern="1200"/>
            <a:t>60% content-based / 40% collaborative</a:t>
          </a:r>
          <a:endParaRPr lang="en-US" sz="1300" kern="120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Added </a:t>
          </a:r>
          <a:r>
            <a:rPr lang="en-US" sz="1300" b="1" kern="1200"/>
            <a:t>dynamic re-ranking</a:t>
          </a:r>
          <a:r>
            <a:rPr lang="en-US" sz="1300" kern="1200"/>
            <a:t> for real-time feedback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Improved LLM prompt engineering for better dietary constraint parsing</a:t>
          </a:r>
        </a:p>
      </dsp:txBody>
      <dsp:txXfrm>
        <a:off x="2837165" y="2426306"/>
        <a:ext cx="2413125" cy="1525351"/>
      </dsp:txXfrm>
    </dsp:sp>
    <dsp:sp modelId="{A2423A75-9C67-4654-AA57-08909D828119}">
      <dsp:nvSpPr>
        <dsp:cNvPr id="0" name=""/>
        <dsp:cNvSpPr/>
      </dsp:nvSpPr>
      <dsp:spPr>
        <a:xfrm>
          <a:off x="6456853" y="1036061"/>
          <a:ext cx="844593" cy="84459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1000" b="-1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D1E82E-29B2-4A85-AB7D-8E96024773E3}">
      <dsp:nvSpPr>
        <dsp:cNvPr id="0" name=""/>
        <dsp:cNvSpPr/>
      </dsp:nvSpPr>
      <dsp:spPr>
        <a:xfrm>
          <a:off x="5672587" y="2006025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Impact</a:t>
          </a:r>
          <a:endParaRPr lang="en-US" sz="1700" kern="1200"/>
        </a:p>
      </dsp:txBody>
      <dsp:txXfrm>
        <a:off x="5672587" y="2006025"/>
        <a:ext cx="2413125" cy="361968"/>
      </dsp:txXfrm>
    </dsp:sp>
    <dsp:sp modelId="{B4926C59-9A4D-4DEA-8BE1-F970562BC374}">
      <dsp:nvSpPr>
        <dsp:cNvPr id="0" name=""/>
        <dsp:cNvSpPr/>
      </dsp:nvSpPr>
      <dsp:spPr>
        <a:xfrm>
          <a:off x="5672587" y="2426306"/>
          <a:ext cx="2413125" cy="152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- Precision@10 ↑ from 0.41 → 0.46</a:t>
          </a:r>
          <a:endParaRPr lang="en-US" sz="1300" kern="120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- Recall@10 ↑ from 0.86 → 0.91</a:t>
          </a:r>
          <a:endParaRPr lang="en-US" sz="1300" kern="120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Improved cold-start performance and recommendation adaptability</a:t>
          </a:r>
        </a:p>
      </dsp:txBody>
      <dsp:txXfrm>
        <a:off x="5672587" y="2426306"/>
        <a:ext cx="2413125" cy="15253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0C1DA-75A1-45BD-B233-48558025EE33}">
      <dsp:nvSpPr>
        <dsp:cNvPr id="0" name=""/>
        <dsp:cNvSpPr/>
      </dsp:nvSpPr>
      <dsp:spPr>
        <a:xfrm>
          <a:off x="0" y="737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D2884-A593-459E-8442-0A3B9BE1C7AE}">
      <dsp:nvSpPr>
        <dsp:cNvPr id="0" name=""/>
        <dsp:cNvSpPr/>
      </dsp:nvSpPr>
      <dsp:spPr>
        <a:xfrm>
          <a:off x="0" y="737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Development &amp; ML</a:t>
          </a:r>
          <a:endParaRPr lang="en-US" sz="1600" kern="1200"/>
        </a:p>
      </dsp:txBody>
      <dsp:txXfrm>
        <a:off x="0" y="737"/>
        <a:ext cx="11894608" cy="335674"/>
      </dsp:txXfrm>
    </dsp:sp>
    <dsp:sp modelId="{433347C0-9CA8-4C16-8E00-BAAFBDD023DF}">
      <dsp:nvSpPr>
        <dsp:cNvPr id="0" name=""/>
        <dsp:cNvSpPr/>
      </dsp:nvSpPr>
      <dsp:spPr>
        <a:xfrm>
          <a:off x="0" y="336411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B79C8-8DDA-45A2-A362-69A48911E017}">
      <dsp:nvSpPr>
        <dsp:cNvPr id="0" name=""/>
        <dsp:cNvSpPr/>
      </dsp:nvSpPr>
      <dsp:spPr>
        <a:xfrm>
          <a:off x="0" y="336411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Python</a:t>
          </a:r>
          <a:r>
            <a:rPr lang="en-US" sz="1600" kern="1200"/>
            <a:t> – Core language for modeling &amp; data processing</a:t>
          </a:r>
        </a:p>
      </dsp:txBody>
      <dsp:txXfrm>
        <a:off x="0" y="336411"/>
        <a:ext cx="11894608" cy="335674"/>
      </dsp:txXfrm>
    </dsp:sp>
    <dsp:sp modelId="{EFC6746F-2777-4EF3-A005-B6E5589ECC9A}">
      <dsp:nvSpPr>
        <dsp:cNvPr id="0" name=""/>
        <dsp:cNvSpPr/>
      </dsp:nvSpPr>
      <dsp:spPr>
        <a:xfrm>
          <a:off x="0" y="672086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2CD1E-BBAA-4198-9095-CF56911AFB49}">
      <dsp:nvSpPr>
        <dsp:cNvPr id="0" name=""/>
        <dsp:cNvSpPr/>
      </dsp:nvSpPr>
      <dsp:spPr>
        <a:xfrm>
          <a:off x="0" y="672086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scikit-learn </a:t>
          </a:r>
          <a:r>
            <a:rPr lang="en-US" sz="1600" kern="1200"/>
            <a:t>– ML models (KNN, SVD, hybrid methods)</a:t>
          </a:r>
        </a:p>
      </dsp:txBody>
      <dsp:txXfrm>
        <a:off x="0" y="672086"/>
        <a:ext cx="11894608" cy="335674"/>
      </dsp:txXfrm>
    </dsp:sp>
    <dsp:sp modelId="{6AE72C74-803F-4EBB-B16F-954D4F5261A2}">
      <dsp:nvSpPr>
        <dsp:cNvPr id="0" name=""/>
        <dsp:cNvSpPr/>
      </dsp:nvSpPr>
      <dsp:spPr>
        <a:xfrm>
          <a:off x="0" y="1007760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90A77-CF49-4A19-952A-783B349E1E5C}">
      <dsp:nvSpPr>
        <dsp:cNvPr id="0" name=""/>
        <dsp:cNvSpPr/>
      </dsp:nvSpPr>
      <dsp:spPr>
        <a:xfrm>
          <a:off x="0" y="1007760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Pandas, NumPy</a:t>
          </a:r>
          <a:r>
            <a:rPr lang="en-US" sz="1600" kern="1200"/>
            <a:t> – Data manipulation &amp; feature engineering</a:t>
          </a:r>
        </a:p>
      </dsp:txBody>
      <dsp:txXfrm>
        <a:off x="0" y="1007760"/>
        <a:ext cx="11894608" cy="335674"/>
      </dsp:txXfrm>
    </dsp:sp>
    <dsp:sp modelId="{BCECBBC0-C4C9-4AC6-8BAF-FE3B2CA1FBBB}">
      <dsp:nvSpPr>
        <dsp:cNvPr id="0" name=""/>
        <dsp:cNvSpPr/>
      </dsp:nvSpPr>
      <dsp:spPr>
        <a:xfrm>
          <a:off x="0" y="1343434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F60B7-D81F-4172-BFF3-8F57F6FBB8D9}">
      <dsp:nvSpPr>
        <dsp:cNvPr id="0" name=""/>
        <dsp:cNvSpPr/>
      </dsp:nvSpPr>
      <dsp:spPr>
        <a:xfrm>
          <a:off x="0" y="1343434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spaCy, NLTK</a:t>
          </a:r>
          <a:r>
            <a:rPr lang="en-US" sz="1600" kern="1200"/>
            <a:t> – NLP preprocessing for dietary and medical text</a:t>
          </a:r>
        </a:p>
      </dsp:txBody>
      <dsp:txXfrm>
        <a:off x="0" y="1343434"/>
        <a:ext cx="11894608" cy="335674"/>
      </dsp:txXfrm>
    </dsp:sp>
    <dsp:sp modelId="{7B2091C7-9FD9-4394-A677-3345989DC6BC}">
      <dsp:nvSpPr>
        <dsp:cNvPr id="0" name=""/>
        <dsp:cNvSpPr/>
      </dsp:nvSpPr>
      <dsp:spPr>
        <a:xfrm>
          <a:off x="0" y="1679108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2E4AE-83A1-4D65-96CE-028F68B977A2}">
      <dsp:nvSpPr>
        <dsp:cNvPr id="0" name=""/>
        <dsp:cNvSpPr/>
      </dsp:nvSpPr>
      <dsp:spPr>
        <a:xfrm>
          <a:off x="0" y="1679108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LLM Integration</a:t>
          </a:r>
          <a:endParaRPr lang="en-US" sz="1600" kern="1200"/>
        </a:p>
      </dsp:txBody>
      <dsp:txXfrm>
        <a:off x="0" y="1679108"/>
        <a:ext cx="11894608" cy="335674"/>
      </dsp:txXfrm>
    </dsp:sp>
    <dsp:sp modelId="{803FD4E0-C703-4C68-8E59-9F21958912C0}">
      <dsp:nvSpPr>
        <dsp:cNvPr id="0" name=""/>
        <dsp:cNvSpPr/>
      </dsp:nvSpPr>
      <dsp:spPr>
        <a:xfrm>
          <a:off x="0" y="2014783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79713-5E4F-4991-BEB5-CF8C58CE3E77}">
      <dsp:nvSpPr>
        <dsp:cNvPr id="0" name=""/>
        <dsp:cNvSpPr/>
      </dsp:nvSpPr>
      <dsp:spPr>
        <a:xfrm>
          <a:off x="0" y="2014783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OpenAI GPT-3.5 Turbo API</a:t>
          </a:r>
          <a:r>
            <a:rPr lang="en-US" sz="1600" kern="1200"/>
            <a:t> – Extract structured dietary constraints</a:t>
          </a:r>
        </a:p>
      </dsp:txBody>
      <dsp:txXfrm>
        <a:off x="0" y="2014783"/>
        <a:ext cx="11894608" cy="335674"/>
      </dsp:txXfrm>
    </dsp:sp>
    <dsp:sp modelId="{FF8772FE-E1E2-4064-AC77-07D2AFBB6715}">
      <dsp:nvSpPr>
        <dsp:cNvPr id="0" name=""/>
        <dsp:cNvSpPr/>
      </dsp:nvSpPr>
      <dsp:spPr>
        <a:xfrm>
          <a:off x="0" y="2350457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26537-F2F1-4E99-AA1A-88569C291381}">
      <dsp:nvSpPr>
        <dsp:cNvPr id="0" name=""/>
        <dsp:cNvSpPr/>
      </dsp:nvSpPr>
      <dsp:spPr>
        <a:xfrm>
          <a:off x="0" y="2350457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Prompt Engineering</a:t>
          </a:r>
          <a:r>
            <a:rPr lang="en-US" sz="1600" kern="1200"/>
            <a:t> – Tailored prompts for medical input parsing</a:t>
          </a:r>
        </a:p>
      </dsp:txBody>
      <dsp:txXfrm>
        <a:off x="0" y="2350457"/>
        <a:ext cx="11894608" cy="335674"/>
      </dsp:txXfrm>
    </dsp:sp>
    <dsp:sp modelId="{5F5B8A57-D958-4034-98CC-D4231A858027}">
      <dsp:nvSpPr>
        <dsp:cNvPr id="0" name=""/>
        <dsp:cNvSpPr/>
      </dsp:nvSpPr>
      <dsp:spPr>
        <a:xfrm>
          <a:off x="0" y="2686131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60FF02-DEB5-4E42-A4C3-996AE5134F7C}">
      <dsp:nvSpPr>
        <dsp:cNvPr id="0" name=""/>
        <dsp:cNvSpPr/>
      </dsp:nvSpPr>
      <dsp:spPr>
        <a:xfrm>
          <a:off x="0" y="2686131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Experimentation &amp; Deployment</a:t>
          </a:r>
          <a:endParaRPr lang="en-US" sz="1600" kern="1200"/>
        </a:p>
      </dsp:txBody>
      <dsp:txXfrm>
        <a:off x="0" y="2686131"/>
        <a:ext cx="11894608" cy="335674"/>
      </dsp:txXfrm>
    </dsp:sp>
    <dsp:sp modelId="{AB44497D-2176-4D47-AAA3-47EDCB580B6B}">
      <dsp:nvSpPr>
        <dsp:cNvPr id="0" name=""/>
        <dsp:cNvSpPr/>
      </dsp:nvSpPr>
      <dsp:spPr>
        <a:xfrm>
          <a:off x="0" y="3021806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6A5D7-8CEC-42F8-BC2E-3A7790951A2E}">
      <dsp:nvSpPr>
        <dsp:cNvPr id="0" name=""/>
        <dsp:cNvSpPr/>
      </dsp:nvSpPr>
      <dsp:spPr>
        <a:xfrm>
          <a:off x="0" y="3021805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Jupyter Notebooks</a:t>
          </a:r>
          <a:r>
            <a:rPr lang="en-US" sz="1600" kern="1200"/>
            <a:t> – Prototyping and analysis</a:t>
          </a:r>
        </a:p>
      </dsp:txBody>
      <dsp:txXfrm>
        <a:off x="0" y="3021805"/>
        <a:ext cx="11894608" cy="335674"/>
      </dsp:txXfrm>
    </dsp:sp>
    <dsp:sp modelId="{B544AEBF-DDA6-420F-848C-C0F086C4C972}">
      <dsp:nvSpPr>
        <dsp:cNvPr id="0" name=""/>
        <dsp:cNvSpPr/>
      </dsp:nvSpPr>
      <dsp:spPr>
        <a:xfrm>
          <a:off x="0" y="3357480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186CC-3C65-4683-8077-9EEFCB2D95BD}">
      <dsp:nvSpPr>
        <dsp:cNvPr id="0" name=""/>
        <dsp:cNvSpPr/>
      </dsp:nvSpPr>
      <dsp:spPr>
        <a:xfrm>
          <a:off x="0" y="3357480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Docker</a:t>
          </a:r>
          <a:r>
            <a:rPr lang="en-US" sz="1600" kern="1200"/>
            <a:t> – Containerization for scalable deployment</a:t>
          </a:r>
        </a:p>
      </dsp:txBody>
      <dsp:txXfrm>
        <a:off x="0" y="3357480"/>
        <a:ext cx="11894608" cy="335674"/>
      </dsp:txXfrm>
    </dsp:sp>
    <dsp:sp modelId="{8C672E15-F446-4ABF-A4A6-081D8B123169}">
      <dsp:nvSpPr>
        <dsp:cNvPr id="0" name=""/>
        <dsp:cNvSpPr/>
      </dsp:nvSpPr>
      <dsp:spPr>
        <a:xfrm>
          <a:off x="0" y="3693154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D1F14-AFED-4362-B66D-9CC43F8C7135}">
      <dsp:nvSpPr>
        <dsp:cNvPr id="0" name=""/>
        <dsp:cNvSpPr/>
      </dsp:nvSpPr>
      <dsp:spPr>
        <a:xfrm>
          <a:off x="0" y="3693154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FastAPI</a:t>
          </a:r>
          <a:r>
            <a:rPr lang="en-US" sz="1600" kern="1200"/>
            <a:t> – Backend API for model interaction</a:t>
          </a:r>
        </a:p>
      </dsp:txBody>
      <dsp:txXfrm>
        <a:off x="0" y="3693154"/>
        <a:ext cx="11894608" cy="335674"/>
      </dsp:txXfrm>
    </dsp:sp>
    <dsp:sp modelId="{9641013A-0C9F-4F9C-8B2C-51DC7ED923D8}">
      <dsp:nvSpPr>
        <dsp:cNvPr id="0" name=""/>
        <dsp:cNvSpPr/>
      </dsp:nvSpPr>
      <dsp:spPr>
        <a:xfrm>
          <a:off x="0" y="4028828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F7D5E-FF00-423D-AAC6-890A9F83F5D0}">
      <dsp:nvSpPr>
        <dsp:cNvPr id="0" name=""/>
        <dsp:cNvSpPr/>
      </dsp:nvSpPr>
      <dsp:spPr>
        <a:xfrm>
          <a:off x="0" y="4028828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PostgreSQL</a:t>
          </a:r>
          <a:r>
            <a:rPr lang="en-US" sz="1600" kern="1200"/>
            <a:t> – Storing user history and meal metadata</a:t>
          </a:r>
        </a:p>
      </dsp:txBody>
      <dsp:txXfrm>
        <a:off x="0" y="4028828"/>
        <a:ext cx="11894608" cy="335674"/>
      </dsp:txXfrm>
    </dsp:sp>
    <dsp:sp modelId="{F4E8CDD3-CB11-42C1-8EDB-EDCBE8277F1C}">
      <dsp:nvSpPr>
        <dsp:cNvPr id="0" name=""/>
        <dsp:cNvSpPr/>
      </dsp:nvSpPr>
      <dsp:spPr>
        <a:xfrm>
          <a:off x="0" y="4364503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6442-DB2D-4DC7-A095-FE596506FF77}">
      <dsp:nvSpPr>
        <dsp:cNvPr id="0" name=""/>
        <dsp:cNvSpPr/>
      </dsp:nvSpPr>
      <dsp:spPr>
        <a:xfrm>
          <a:off x="0" y="4364503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Frontend &amp; Visualization</a:t>
          </a:r>
          <a:endParaRPr lang="en-US" sz="1600" kern="1200"/>
        </a:p>
      </dsp:txBody>
      <dsp:txXfrm>
        <a:off x="0" y="4364503"/>
        <a:ext cx="11894608" cy="335674"/>
      </dsp:txXfrm>
    </dsp:sp>
    <dsp:sp modelId="{68CF4F79-D8F1-4CCD-98E9-422E53D63CA8}">
      <dsp:nvSpPr>
        <dsp:cNvPr id="0" name=""/>
        <dsp:cNvSpPr/>
      </dsp:nvSpPr>
      <dsp:spPr>
        <a:xfrm>
          <a:off x="0" y="4700177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A11197-1DFB-4533-833A-1A6E12E34AA7}">
      <dsp:nvSpPr>
        <dsp:cNvPr id="0" name=""/>
        <dsp:cNvSpPr/>
      </dsp:nvSpPr>
      <dsp:spPr>
        <a:xfrm>
          <a:off x="0" y="4700177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React.js</a:t>
          </a:r>
          <a:r>
            <a:rPr lang="en-US" sz="1600" kern="1200"/>
            <a:t> – Dynamic, responsive UI</a:t>
          </a:r>
        </a:p>
      </dsp:txBody>
      <dsp:txXfrm>
        <a:off x="0" y="4700177"/>
        <a:ext cx="11894608" cy="335674"/>
      </dsp:txXfrm>
    </dsp:sp>
    <dsp:sp modelId="{71CAD728-A5A4-4108-96D7-AC0D68534965}">
      <dsp:nvSpPr>
        <dsp:cNvPr id="0" name=""/>
        <dsp:cNvSpPr/>
      </dsp:nvSpPr>
      <dsp:spPr>
        <a:xfrm>
          <a:off x="0" y="5035851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012C2-F9A8-4A38-B12E-156F5A8577CD}">
      <dsp:nvSpPr>
        <dsp:cNvPr id="0" name=""/>
        <dsp:cNvSpPr/>
      </dsp:nvSpPr>
      <dsp:spPr>
        <a:xfrm>
          <a:off x="0" y="5035851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Chart.js / matplotlib</a:t>
          </a:r>
          <a:r>
            <a:rPr lang="en-US" sz="1600" kern="1200"/>
            <a:t> – Visualizing user trends and feedback</a:t>
          </a:r>
        </a:p>
      </dsp:txBody>
      <dsp:txXfrm>
        <a:off x="0" y="5035851"/>
        <a:ext cx="11894608" cy="335674"/>
      </dsp:txXfrm>
    </dsp:sp>
    <dsp:sp modelId="{A55B8719-AEDD-4305-9723-7CD8CA6745C0}">
      <dsp:nvSpPr>
        <dsp:cNvPr id="0" name=""/>
        <dsp:cNvSpPr/>
      </dsp:nvSpPr>
      <dsp:spPr>
        <a:xfrm>
          <a:off x="0" y="5371525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C4A28-B883-4CE5-A990-45F5DFA4432F}">
      <dsp:nvSpPr>
        <dsp:cNvPr id="0" name=""/>
        <dsp:cNvSpPr/>
      </dsp:nvSpPr>
      <dsp:spPr>
        <a:xfrm>
          <a:off x="0" y="5371525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Collaboration &amp; Version Control</a:t>
          </a:r>
          <a:endParaRPr lang="en-US" sz="1600" kern="1200"/>
        </a:p>
      </dsp:txBody>
      <dsp:txXfrm>
        <a:off x="0" y="5371525"/>
        <a:ext cx="11894608" cy="335674"/>
      </dsp:txXfrm>
    </dsp:sp>
    <dsp:sp modelId="{B20B1E9B-7398-4D76-9B23-434DEE894D9D}">
      <dsp:nvSpPr>
        <dsp:cNvPr id="0" name=""/>
        <dsp:cNvSpPr/>
      </dsp:nvSpPr>
      <dsp:spPr>
        <a:xfrm>
          <a:off x="0" y="5707200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07BB7D-913D-4635-BD17-099D0C2C6135}">
      <dsp:nvSpPr>
        <dsp:cNvPr id="0" name=""/>
        <dsp:cNvSpPr/>
      </dsp:nvSpPr>
      <dsp:spPr>
        <a:xfrm>
          <a:off x="0" y="5707200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Git &amp; GitHub</a:t>
          </a:r>
          <a:r>
            <a:rPr lang="en-US" sz="1600" kern="1200"/>
            <a:t> – Code collaboration and version tracking</a:t>
          </a:r>
        </a:p>
      </dsp:txBody>
      <dsp:txXfrm>
        <a:off x="0" y="5707200"/>
        <a:ext cx="11894608" cy="3356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5A4D7-D087-4116-ABF0-E36BEEF76F1C}">
      <dsp:nvSpPr>
        <dsp:cNvPr id="0" name=""/>
        <dsp:cNvSpPr/>
      </dsp:nvSpPr>
      <dsp:spPr>
        <a:xfrm>
          <a:off x="0" y="569418"/>
          <a:ext cx="3006360" cy="180381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Jan 3rd - Mar 2nd Week →</a:t>
          </a:r>
          <a:r>
            <a:rPr lang="en-GB" sz="1200" kern="1200" dirty="0"/>
            <a:t> Scoping, Data Collection &amp; Model Development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Defined objectives, system architecture, and datasets.</a:t>
          </a:r>
          <a:endParaRPr lang="en-US" sz="1200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Processed data, built hybrid models for diet, integrated LLM</a:t>
          </a:r>
          <a:r>
            <a:rPr lang="en-GB" sz="900" kern="1200" dirty="0">
              <a:solidFill>
                <a:schemeClr val="tx1"/>
              </a:solidFill>
            </a:rPr>
            <a:t>.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52832" y="622250"/>
        <a:ext cx="2900696" cy="1698152"/>
      </dsp:txXfrm>
    </dsp:sp>
    <dsp:sp modelId="{C23F5A46-4578-4394-B7B2-F3608D3C32D5}">
      <dsp:nvSpPr>
        <dsp:cNvPr id="0" name=""/>
        <dsp:cNvSpPr/>
      </dsp:nvSpPr>
      <dsp:spPr>
        <a:xfrm rot="6580">
          <a:off x="3130672" y="1296104"/>
          <a:ext cx="633174" cy="314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130672" y="1358899"/>
        <a:ext cx="538847" cy="188654"/>
      </dsp:txXfrm>
    </dsp:sp>
    <dsp:sp modelId="{EAAD30FF-D18E-4DBE-ADAF-47ED59C5BFA9}">
      <dsp:nvSpPr>
        <dsp:cNvPr id="0" name=""/>
        <dsp:cNvSpPr/>
      </dsp:nvSpPr>
      <dsp:spPr>
        <a:xfrm>
          <a:off x="3854682" y="576796"/>
          <a:ext cx="3006360" cy="180381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12972"/>
            <a:satOff val="-6057"/>
            <a:lumOff val="773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Mar 3rd - Mar 4th Week→ </a:t>
          </a:r>
          <a:r>
            <a:rPr lang="en-GB" sz="1200" kern="1200" dirty="0"/>
            <a:t>Exercise Recommendation &amp; Optimization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Develop exercise recommendation model.</a:t>
          </a:r>
          <a:endParaRPr lang="en-US" sz="1200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Optimize performance &amp; scalability</a:t>
          </a:r>
          <a:r>
            <a:rPr lang="en-GB" sz="900" kern="1200" dirty="0">
              <a:solidFill>
                <a:schemeClr val="tx1"/>
              </a:solidFill>
            </a:rPr>
            <a:t>.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3907514" y="629628"/>
        <a:ext cx="2900696" cy="1698152"/>
      </dsp:txXfrm>
    </dsp:sp>
    <dsp:sp modelId="{A5841A2A-53FE-4681-A63C-26E48573EE04}">
      <dsp:nvSpPr>
        <dsp:cNvPr id="0" name=""/>
        <dsp:cNvSpPr/>
      </dsp:nvSpPr>
      <dsp:spPr>
        <a:xfrm rot="11691">
          <a:off x="7189105" y="1300376"/>
          <a:ext cx="631880" cy="3026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50622"/>
            <a:satOff val="-7930"/>
            <a:lumOff val="9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189105" y="1360748"/>
        <a:ext cx="541091" cy="181577"/>
      </dsp:txXfrm>
    </dsp:sp>
    <dsp:sp modelId="{9D8D0895-006C-428B-B547-8C542FC9DA83}">
      <dsp:nvSpPr>
        <dsp:cNvPr id="0" name=""/>
        <dsp:cNvSpPr/>
      </dsp:nvSpPr>
      <dsp:spPr>
        <a:xfrm>
          <a:off x="8021257" y="556990"/>
          <a:ext cx="3006360" cy="180381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25945"/>
            <a:satOff val="-12113"/>
            <a:lumOff val="1546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Apr 1st →</a:t>
          </a:r>
          <a:r>
            <a:rPr lang="en-GB" sz="1200" kern="1200" dirty="0"/>
            <a:t> Final Testing &amp; Deployment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Test &amp; validate system, deploy recommendation engine &amp; UI.</a:t>
          </a:r>
          <a:endParaRPr lang="en-US" sz="1200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Submit final report &amp; presentation.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8074089" y="609822"/>
        <a:ext cx="2900696" cy="1698152"/>
      </dsp:txXfrm>
    </dsp:sp>
    <dsp:sp modelId="{072A9A15-AEA0-4188-8698-C4E893FFF182}">
      <dsp:nvSpPr>
        <dsp:cNvPr id="0" name=""/>
        <dsp:cNvSpPr/>
      </dsp:nvSpPr>
      <dsp:spPr>
        <a:xfrm rot="10800000">
          <a:off x="7173527" y="3721613"/>
          <a:ext cx="589109" cy="3644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01244"/>
            <a:satOff val="-15859"/>
            <a:lumOff val="190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10800000">
        <a:off x="7282874" y="3794511"/>
        <a:ext cx="479762" cy="218694"/>
      </dsp:txXfrm>
    </dsp:sp>
    <dsp:sp modelId="{36822EBF-E1BF-43B9-A24B-62D890EC4718}">
      <dsp:nvSpPr>
        <dsp:cNvPr id="0" name=""/>
        <dsp:cNvSpPr/>
      </dsp:nvSpPr>
      <dsp:spPr>
        <a:xfrm>
          <a:off x="3840402" y="3146055"/>
          <a:ext cx="3006360" cy="180381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38917"/>
            <a:satOff val="-18170"/>
            <a:lumOff val="2319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Final Submission</a:t>
          </a:r>
          <a:endParaRPr lang="en-US" sz="1200" b="1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Provide a fully functional </a:t>
          </a:r>
          <a:r>
            <a:rPr lang="en-US" sz="1200" kern="1200" dirty="0" err="1">
              <a:solidFill>
                <a:schemeClr val="tx1"/>
              </a:solidFill>
            </a:rPr>
            <a:t>nutribuddy</a:t>
          </a:r>
          <a:r>
            <a:rPr lang="en-US" sz="1200" kern="1200" dirty="0">
              <a:solidFill>
                <a:schemeClr val="tx1"/>
              </a:solidFill>
            </a:rPr>
            <a:t> application</a:t>
          </a:r>
          <a:r>
            <a:rPr lang="en-GB" sz="1200" kern="1200" dirty="0">
              <a:solidFill>
                <a:schemeClr val="tx1"/>
              </a:solidFill>
            </a:rPr>
            <a:t>.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3893234" y="3198887"/>
        <a:ext cx="2900696" cy="1698152"/>
      </dsp:txXfrm>
    </dsp:sp>
    <dsp:sp modelId="{AB3BEAB2-603F-40B0-9006-6D656FDFC721}">
      <dsp:nvSpPr>
        <dsp:cNvPr id="0" name=""/>
        <dsp:cNvSpPr/>
      </dsp:nvSpPr>
      <dsp:spPr>
        <a:xfrm rot="5400000">
          <a:off x="9144279" y="2540328"/>
          <a:ext cx="522520" cy="3644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451866"/>
            <a:satOff val="-23789"/>
            <a:lumOff val="2859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198953" y="2558553"/>
        <a:ext cx="413173" cy="218694"/>
      </dsp:txXfrm>
    </dsp:sp>
    <dsp:sp modelId="{F5CF43B7-7A1B-432E-B983-6809FF822E96}">
      <dsp:nvSpPr>
        <dsp:cNvPr id="0" name=""/>
        <dsp:cNvSpPr/>
      </dsp:nvSpPr>
      <dsp:spPr>
        <a:xfrm>
          <a:off x="8176115" y="3146055"/>
          <a:ext cx="3006360" cy="180381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451889"/>
            <a:satOff val="-24226"/>
            <a:lumOff val="309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Adjustments for Delays:</a:t>
          </a:r>
          <a:endParaRPr lang="en-US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i="1" kern="1200" dirty="0">
              <a:solidFill>
                <a:schemeClr val="tx1"/>
              </a:solidFill>
            </a:rPr>
            <a:t>Data issues? → </a:t>
          </a:r>
          <a:r>
            <a:rPr lang="en-GB" sz="1200" kern="1200" dirty="0">
              <a:solidFill>
                <a:schemeClr val="tx1"/>
              </a:solidFill>
            </a:rPr>
            <a:t>Use synthetic data &amp; feature engineering.</a:t>
          </a:r>
          <a:endParaRPr lang="en-US" sz="1200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i="1" kern="1200" dirty="0">
              <a:solidFill>
                <a:schemeClr val="tx1"/>
              </a:solidFill>
            </a:rPr>
            <a:t>Model performance challenges? →</a:t>
          </a:r>
          <a:r>
            <a:rPr lang="en-GB" sz="1200" kern="1200" dirty="0">
              <a:solidFill>
                <a:schemeClr val="tx1"/>
              </a:solidFill>
            </a:rPr>
            <a:t> Optimize hyperparameters &amp; infrastructure.</a:t>
          </a:r>
          <a:endParaRPr lang="en-US" sz="1200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i="1" kern="1200" dirty="0">
              <a:solidFill>
                <a:schemeClr val="tx1"/>
              </a:solidFill>
            </a:rPr>
            <a:t>Unforeseen delays? →</a:t>
          </a:r>
          <a:r>
            <a:rPr lang="en-GB" sz="1200" kern="1200" dirty="0">
              <a:solidFill>
                <a:schemeClr val="tx1"/>
              </a:solidFill>
            </a:rPr>
            <a:t> Reallocate tasks &amp; focus on critical components first.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8228947" y="3198887"/>
        <a:ext cx="2900696" cy="16981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D174E-872A-4B7D-8F79-8A1EBAC3696A}">
      <dsp:nvSpPr>
        <dsp:cNvPr id="0" name=""/>
        <dsp:cNvSpPr/>
      </dsp:nvSpPr>
      <dsp:spPr>
        <a:xfrm>
          <a:off x="0" y="3279"/>
          <a:ext cx="9166754" cy="698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4B030-772D-4E2B-8000-7A41FE3F0E1D}">
      <dsp:nvSpPr>
        <dsp:cNvPr id="0" name=""/>
        <dsp:cNvSpPr/>
      </dsp:nvSpPr>
      <dsp:spPr>
        <a:xfrm>
          <a:off x="211285" y="160433"/>
          <a:ext cx="384155" cy="3841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7090B-4C1A-4A75-9DD3-8F8E59E937B3}">
      <dsp:nvSpPr>
        <dsp:cNvPr id="0" name=""/>
        <dsp:cNvSpPr/>
      </dsp:nvSpPr>
      <dsp:spPr>
        <a:xfrm>
          <a:off x="806727" y="3279"/>
          <a:ext cx="8360026" cy="69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21" tIns="73921" rIns="73921" bIns="73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Learned how to integrate </a:t>
          </a:r>
          <a:r>
            <a:rPr lang="en-US" sz="1800" b="1" kern="1200" dirty="0"/>
            <a:t>ML, LLMs, and </a:t>
          </a:r>
          <a:r>
            <a:rPr lang="en-US" sz="1800" b="1" kern="1200" dirty="0" err="1"/>
            <a:t>MLOps</a:t>
          </a:r>
          <a:r>
            <a:rPr lang="en-US" sz="1800" kern="1200" dirty="0"/>
            <a:t> into a full-stack, real-world system</a:t>
          </a:r>
        </a:p>
      </dsp:txBody>
      <dsp:txXfrm>
        <a:off x="806727" y="3279"/>
        <a:ext cx="8360026" cy="698464"/>
      </dsp:txXfrm>
    </dsp:sp>
    <dsp:sp modelId="{274A6482-948D-4AB5-A9C7-0959628927CD}">
      <dsp:nvSpPr>
        <dsp:cNvPr id="0" name=""/>
        <dsp:cNvSpPr/>
      </dsp:nvSpPr>
      <dsp:spPr>
        <a:xfrm>
          <a:off x="0" y="876360"/>
          <a:ext cx="9166754" cy="698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402E5-D67B-4F21-B10E-0DBD80AD3A7E}">
      <dsp:nvSpPr>
        <dsp:cNvPr id="0" name=""/>
        <dsp:cNvSpPr/>
      </dsp:nvSpPr>
      <dsp:spPr>
        <a:xfrm>
          <a:off x="211285" y="1033514"/>
          <a:ext cx="384155" cy="3841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88C99-1601-4912-8469-AFCA97B79BFB}">
      <dsp:nvSpPr>
        <dsp:cNvPr id="0" name=""/>
        <dsp:cNvSpPr/>
      </dsp:nvSpPr>
      <dsp:spPr>
        <a:xfrm>
          <a:off x="806727" y="876360"/>
          <a:ext cx="8360026" cy="69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21" tIns="73921" rIns="73921" bIns="73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Gained hands-on experience with </a:t>
          </a:r>
          <a:r>
            <a:rPr lang="en-US" sz="1800" b="1" kern="1200"/>
            <a:t>recommendation models</a:t>
          </a:r>
          <a:r>
            <a:rPr lang="en-US" sz="1800" kern="1200"/>
            <a:t>, including hybrid tuning and performance evaluation</a:t>
          </a:r>
        </a:p>
      </dsp:txBody>
      <dsp:txXfrm>
        <a:off x="806727" y="876360"/>
        <a:ext cx="8360026" cy="698464"/>
      </dsp:txXfrm>
    </dsp:sp>
    <dsp:sp modelId="{53F9D40B-1C9B-47A8-9759-EEF351606D59}">
      <dsp:nvSpPr>
        <dsp:cNvPr id="0" name=""/>
        <dsp:cNvSpPr/>
      </dsp:nvSpPr>
      <dsp:spPr>
        <a:xfrm>
          <a:off x="0" y="1749441"/>
          <a:ext cx="9166754" cy="698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D0B2BA-B9A3-4022-A2A3-085A8699209E}">
      <dsp:nvSpPr>
        <dsp:cNvPr id="0" name=""/>
        <dsp:cNvSpPr/>
      </dsp:nvSpPr>
      <dsp:spPr>
        <a:xfrm>
          <a:off x="211285" y="1906596"/>
          <a:ext cx="384155" cy="3841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B2D26-0935-46BD-B80C-CFDE57317AA9}">
      <dsp:nvSpPr>
        <dsp:cNvPr id="0" name=""/>
        <dsp:cNvSpPr/>
      </dsp:nvSpPr>
      <dsp:spPr>
        <a:xfrm>
          <a:off x="806727" y="1749441"/>
          <a:ext cx="8360026" cy="69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21" tIns="73921" rIns="73921" bIns="73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Understood the importance of </a:t>
          </a:r>
          <a:r>
            <a:rPr lang="en-US" sz="1800" b="1" kern="1200" dirty="0"/>
            <a:t>data quality</a:t>
          </a:r>
          <a:r>
            <a:rPr lang="en-US" sz="1800" kern="1200" dirty="0"/>
            <a:t>, especially in preprocessing unstructured medical inputs</a:t>
          </a:r>
        </a:p>
      </dsp:txBody>
      <dsp:txXfrm>
        <a:off x="806727" y="1749441"/>
        <a:ext cx="8360026" cy="698464"/>
      </dsp:txXfrm>
    </dsp:sp>
    <dsp:sp modelId="{C7642485-34AE-474E-92E1-70A3A03836F9}">
      <dsp:nvSpPr>
        <dsp:cNvPr id="0" name=""/>
        <dsp:cNvSpPr/>
      </dsp:nvSpPr>
      <dsp:spPr>
        <a:xfrm>
          <a:off x="0" y="2622522"/>
          <a:ext cx="9166754" cy="698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0A865-E93C-473A-B1DB-33A68C330BEE}">
      <dsp:nvSpPr>
        <dsp:cNvPr id="0" name=""/>
        <dsp:cNvSpPr/>
      </dsp:nvSpPr>
      <dsp:spPr>
        <a:xfrm>
          <a:off x="211285" y="2779677"/>
          <a:ext cx="384155" cy="3841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E14AF-544D-4270-9622-EE5AA132B7D4}">
      <dsp:nvSpPr>
        <dsp:cNvPr id="0" name=""/>
        <dsp:cNvSpPr/>
      </dsp:nvSpPr>
      <dsp:spPr>
        <a:xfrm>
          <a:off x="806727" y="2622522"/>
          <a:ext cx="8360026" cy="69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21" tIns="73921" rIns="73921" bIns="73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Faced challenges in </a:t>
          </a:r>
          <a:r>
            <a:rPr lang="en-US" sz="1800" b="1" kern="1200"/>
            <a:t>LLM integration</a:t>
          </a:r>
          <a:r>
            <a:rPr lang="en-US" sz="1800" kern="1200"/>
            <a:t> and </a:t>
          </a:r>
          <a:r>
            <a:rPr lang="en-US" sz="1800" b="1" kern="1200"/>
            <a:t>real-time system performance</a:t>
          </a:r>
          <a:r>
            <a:rPr lang="en-US" sz="1800" kern="1200"/>
            <a:t>, which improved our problem-solving skills</a:t>
          </a:r>
        </a:p>
      </dsp:txBody>
      <dsp:txXfrm>
        <a:off x="806727" y="2622522"/>
        <a:ext cx="8360026" cy="698464"/>
      </dsp:txXfrm>
    </dsp:sp>
    <dsp:sp modelId="{81191C4F-31F0-4FEA-A2F3-328480E22A59}">
      <dsp:nvSpPr>
        <dsp:cNvPr id="0" name=""/>
        <dsp:cNvSpPr/>
      </dsp:nvSpPr>
      <dsp:spPr>
        <a:xfrm>
          <a:off x="0" y="3495603"/>
          <a:ext cx="9166754" cy="698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D8AEE-A7A5-43FF-9D67-D797CF2B384F}">
      <dsp:nvSpPr>
        <dsp:cNvPr id="0" name=""/>
        <dsp:cNvSpPr/>
      </dsp:nvSpPr>
      <dsp:spPr>
        <a:xfrm>
          <a:off x="211285" y="3652758"/>
          <a:ext cx="384155" cy="3841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E3D96-FCCB-41D6-9C98-E2A768C6F64A}">
      <dsp:nvSpPr>
        <dsp:cNvPr id="0" name=""/>
        <dsp:cNvSpPr/>
      </dsp:nvSpPr>
      <dsp:spPr>
        <a:xfrm>
          <a:off x="806727" y="3495603"/>
          <a:ext cx="8360026" cy="69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21" tIns="73921" rIns="73921" bIns="73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Learned to work effectively across roles (ML, NLP, frontend) using tools like Git, Docker, and FastAPI</a:t>
          </a:r>
        </a:p>
      </dsp:txBody>
      <dsp:txXfrm>
        <a:off x="806727" y="3495603"/>
        <a:ext cx="8360026" cy="698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B3E11-C19B-5143-95C5-08C578B732D1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C24A3-E09C-AA4F-B260-368D0B77D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71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C24A3-E09C-AA4F-B260-368D0B77D1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2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C24A3-E09C-AA4F-B260-368D0B77D1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07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4DA97-40AC-6F4A-878D-AEC2FDBEF1DB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8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7672C-CCDD-A442-86CA-C8552461031F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41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D274A-8169-9E4B-81A1-8AE3ADE23168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8350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AAB5-6442-C44C-B35E-F4B7C7DA1D1F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9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D520E-E3EC-C140-9587-3121348D99F9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167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02FBC-3FEF-A347-87DA-01FDCE715C4E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74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1E606-D6B7-F741-B392-5DA6F37294BF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25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708E-3D96-6F45-86F4-9E395E987C37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7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C00D-45BF-694A-BA66-A1AEEA4B0BFA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12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10CA4-A679-DF48-855B-BCA4B79C54A2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3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0527-88A7-2C40-8A4D-E062FA8A164A}" type="datetime1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39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CFAC2-9183-984A-A200-4DC4F92011C9}" type="datetime1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69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9396-34AE-7548-9B78-10942DDEF12E}" type="datetime1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5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A1A1-63AD-C349-A2CF-A12E859AAA56}" type="datetime1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6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8AD6-0F43-D042-A509-F18D15214294}" type="datetime1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9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0E9FB-1EDF-CD4E-835F-3F145FCC8EF0}" type="datetime1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39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EEC3C-6DF2-8940-9404-98DB672FEA1E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60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41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40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87583100_A_Diet_Recommendation_System_using_TF-IDF_and_Extra_Trees_Algorithm" TargetMode="External"/><Relationship Id="rId2" Type="http://schemas.openxmlformats.org/officeDocument/2006/relationships/hyperlink" Target="https://socjs.telkomuniversity.ac.id/ojs/index.php/indojc/article/view/95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387745825_Diet_Recommendation_Systems_Using_Machine_Learning_Approaches_Challenges_and_Future_Direction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venkyy123/fitness-recommender-dataset/data?select=recent_activity.csv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F6792E4D-E953-5A1F-F46F-E8B89D291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2778" b="10613"/>
          <a:stretch/>
        </p:blipFill>
        <p:spPr bwMode="auto">
          <a:xfrm>
            <a:off x="-911754" y="8477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Isosceles Triangle 1030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3" name="Parallelogram 1032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9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1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F6F66-CF63-338D-3330-FE976EC6B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1450" y="1678665"/>
            <a:ext cx="4482553" cy="2369131"/>
          </a:xfrm>
        </p:spPr>
        <p:txBody>
          <a:bodyPr>
            <a:normAutofit/>
          </a:bodyPr>
          <a:lstStyle/>
          <a:p>
            <a:r>
              <a:rPr lang="en-US" dirty="0"/>
              <a:t>NUTRIBUDDY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D6B6F-12E0-5027-229D-1D0CF2B79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8276" y="4050832"/>
            <a:ext cx="4485725" cy="1096899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DS5500 Capstone Project Presentation</a:t>
            </a:r>
          </a:p>
          <a:p>
            <a:r>
              <a:rPr lang="en-GB" dirty="0">
                <a:latin typeface="+mj-lt"/>
                <a:ea typeface="Amatic SC"/>
                <a:cs typeface="Amatic SC"/>
                <a:sym typeface="Amatic SC"/>
              </a:rPr>
              <a:t>Venkat Srinivasa Raghavan, Deepak Udayakumar, Aadarsh Gaikwad</a:t>
            </a:r>
          </a:p>
          <a:p>
            <a:endParaRPr lang="en-US" dirty="0"/>
          </a:p>
        </p:txBody>
      </p:sp>
      <p:sp>
        <p:nvSpPr>
          <p:cNvPr id="1045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7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9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51" name="Isosceles Triangle 1050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6D1F97-A6B9-EFCA-38CE-06B8FB6D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81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4E3E-2016-DEE2-C242-1FB97BF37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4" y="156238"/>
            <a:ext cx="8596668" cy="1320800"/>
          </a:xfrm>
        </p:spPr>
        <p:txBody>
          <a:bodyPr/>
          <a:lstStyle/>
          <a:p>
            <a:r>
              <a:rPr lang="en" dirty="0"/>
              <a:t>Exploratory Data Analysis</a:t>
            </a:r>
            <a:endParaRPr lang="en-US" dirty="0"/>
          </a:p>
        </p:txBody>
      </p:sp>
      <p:pic>
        <p:nvPicPr>
          <p:cNvPr id="5" name="Google Shape;127;p19">
            <a:extLst>
              <a:ext uri="{FF2B5EF4-FFF2-40B4-BE49-F238E27FC236}">
                <a16:creationId xmlns:a16="http://schemas.microsoft.com/office/drawing/2014/main" id="{73D1C958-25BD-132E-FB25-20B33C079C2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54536"/>
            <a:ext cx="5872164" cy="535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4;p20">
            <a:extLst>
              <a:ext uri="{FF2B5EF4-FFF2-40B4-BE49-F238E27FC236}">
                <a16:creationId xmlns:a16="http://schemas.microsoft.com/office/drawing/2014/main" id="{95EE457A-140A-74A5-1EAC-909BAFF51B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163" y="816638"/>
            <a:ext cx="6215061" cy="55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0896CD-BB6B-7093-D8D7-67799BA9CE31}"/>
              </a:ext>
            </a:extLst>
          </p:cNvPr>
          <p:cNvSpPr txBox="1"/>
          <p:nvPr/>
        </p:nvSpPr>
        <p:spPr>
          <a:xfrm>
            <a:off x="971551" y="6406487"/>
            <a:ext cx="465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Top 10 Nutrients by Purchase and Like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E42ECB-40E4-64C8-23C7-F756A9D536C3}"/>
              </a:ext>
            </a:extLst>
          </p:cNvPr>
          <p:cNvSpPr txBox="1"/>
          <p:nvPr/>
        </p:nvSpPr>
        <p:spPr>
          <a:xfrm>
            <a:off x="6559092" y="6396815"/>
            <a:ext cx="542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Distribution of Fitness Goals Across Age groups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5C95CE-BA0A-42B3-A75D-9490F98C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10</a:t>
            </a:fld>
            <a:endParaRPr lang="en-US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AF008AD-7562-9564-0147-4486EB3568ED}"/>
              </a:ext>
            </a:extLst>
          </p:cNvPr>
          <p:cNvSpPr txBox="1">
            <a:spLocks/>
          </p:cNvSpPr>
          <p:nvPr/>
        </p:nvSpPr>
        <p:spPr>
          <a:xfrm>
            <a:off x="11091842" y="6223924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10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6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1ED0A-E84D-8009-6581-0E5DCEED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156238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LLMs for Medical Understanding</a:t>
            </a:r>
          </a:p>
        </p:txBody>
      </p:sp>
      <p:pic>
        <p:nvPicPr>
          <p:cNvPr id="7" name="Picture 6" descr="A diagram of a brain&#10;&#10;AI-generated content may be incorrect.">
            <a:extLst>
              <a:ext uri="{FF2B5EF4-FFF2-40B4-BE49-F238E27FC236}">
                <a16:creationId xmlns:a16="http://schemas.microsoft.com/office/drawing/2014/main" id="{28639B68-D25E-28AC-35C9-C026041C9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59" y="1665702"/>
            <a:ext cx="5283289" cy="35265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6081-5EC2-95F5-FC83-BBD14A7C0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9" y="1665702"/>
            <a:ext cx="5091113" cy="41493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/>
              <a:t>Users provide </a:t>
            </a:r>
            <a:r>
              <a:rPr lang="en-US" b="1" dirty="0"/>
              <a:t>free-text medical or dietary input</a:t>
            </a:r>
            <a:r>
              <a:rPr lang="en-US" dirty="0"/>
              <a:t> (e.g., “I have diabetes and thyroid, and I avoid gluten”)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/>
              <a:t>We send this input to </a:t>
            </a:r>
            <a:r>
              <a:rPr lang="en-US" b="1" dirty="0"/>
              <a:t>OpenAI GPT-3.5 Turbo</a:t>
            </a:r>
            <a:r>
              <a:rPr lang="en-US" dirty="0"/>
              <a:t> via API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/>
              <a:t>LLM extracts structured tags like: ["diabetes", "low-sugar", "thyroid-safe", "gluten-free"]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/>
              <a:t>Tags are fed into the </a:t>
            </a:r>
            <a:r>
              <a:rPr lang="en-US" b="1" dirty="0"/>
              <a:t>Content-Based filtering pipeline</a:t>
            </a:r>
            <a:r>
              <a:rPr lang="en-US" dirty="0"/>
              <a:t> to match meals with relevant health constraints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/>
              <a:t>Enables us to support </a:t>
            </a:r>
            <a:r>
              <a:rPr lang="en-US" b="1" dirty="0"/>
              <a:t>cold-start users</a:t>
            </a:r>
            <a:r>
              <a:rPr lang="en-US" dirty="0"/>
              <a:t> and offer </a:t>
            </a:r>
            <a:r>
              <a:rPr lang="en-US" b="1" dirty="0"/>
              <a:t>health-specific personalization</a:t>
            </a: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CE4299A3-6D47-A95B-5C8A-5E8F6EB163C3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11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2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31B388-C716-9E35-1BFE-CCF61076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53" y="7717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AMENDMENTS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9D110CF-6813-8669-B663-EE99EC42C1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940996"/>
              </p:ext>
            </p:extLst>
          </p:nvPr>
        </p:nvGraphicFramePr>
        <p:xfrm>
          <a:off x="3625897" y="1084469"/>
          <a:ext cx="8087457" cy="4987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83EDB45-7FBA-3AD0-AE81-FF4F7B795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63" y="1084468"/>
            <a:ext cx="3097258" cy="5482049"/>
          </a:xfrm>
          <a:prstGeom prst="rect">
            <a:avLst/>
          </a:prstGeom>
        </p:spPr>
      </p:pic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E0E35FC-82C9-A552-51F3-6A75FEB9D874}"/>
              </a:ext>
            </a:extLst>
          </p:cNvPr>
          <p:cNvSpPr txBox="1">
            <a:spLocks/>
          </p:cNvSpPr>
          <p:nvPr/>
        </p:nvSpPr>
        <p:spPr>
          <a:xfrm>
            <a:off x="11042058" y="6069359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12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56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A900-BF64-C6BE-C31F-738BD183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47" y="238107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METHODOLOGY : CONTENT BASED FILTERING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28C999A-C6AB-305D-11F4-D956A43E0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5220430" cy="370127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/>
            <a:r>
              <a:rPr lang="en-US"/>
              <a:t>Uses TF-IDF to extract features from meal text data</a:t>
            </a:r>
          </a:p>
          <a:p>
            <a:pPr marL="285750" indent="-285750"/>
            <a:r>
              <a:rPr lang="en-US"/>
              <a:t>Computes cosine similarity between meals and user profile</a:t>
            </a:r>
          </a:p>
          <a:p>
            <a:pPr marL="285750" indent="-285750"/>
            <a:r>
              <a:rPr lang="en-US"/>
              <a:t>LLM processes medical inputs to extract dietary constraints</a:t>
            </a:r>
          </a:p>
          <a:p>
            <a:pPr marL="285750" indent="-285750"/>
            <a:r>
              <a:rPr lang="en-US"/>
              <a:t>Structured tags from LLM are integrated into feature extraction</a:t>
            </a:r>
          </a:p>
          <a:p>
            <a:pPr marL="285750" indent="-285750"/>
            <a:r>
              <a:rPr lang="en-US"/>
              <a:t>Enables personalized, health-aware recommendations even for new users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1F1CB44E-F855-77B0-53EA-7D7978F8B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988" y="1267839"/>
            <a:ext cx="4699589" cy="5540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53DD17-F34B-E57E-70FF-EF2F655FE94E}"/>
              </a:ext>
            </a:extLst>
          </p:cNvPr>
          <p:cNvSpPr txBox="1"/>
          <p:nvPr/>
        </p:nvSpPr>
        <p:spPr>
          <a:xfrm>
            <a:off x="7057321" y="898507"/>
            <a:ext cx="2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474A01-2A03-4381-208D-D909FF35175C}"/>
              </a:ext>
            </a:extLst>
          </p:cNvPr>
          <p:cNvSpPr txBox="1"/>
          <p:nvPr/>
        </p:nvSpPr>
        <p:spPr>
          <a:xfrm>
            <a:off x="10005183" y="89850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ENHANCEMENT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6135F02-8DF1-948E-7C12-69E2EA9A419C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13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082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E661-7EA9-B830-95C5-8622B00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4" y="335740"/>
            <a:ext cx="8596668" cy="13208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300" b="1" dirty="0"/>
              <a:t>METHODOLOGY : </a:t>
            </a:r>
            <a:r>
              <a:rPr lang="en-US" sz="3300" b="1" dirty="0">
                <a:effectLst/>
              </a:rPr>
              <a:t>COLLABORATIVE FILTERING</a:t>
            </a:r>
            <a:br>
              <a:rPr lang="en-US" sz="3300" b="1" dirty="0">
                <a:effectLst/>
              </a:rPr>
            </a:br>
            <a:endParaRPr lang="en-US" sz="33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19255-10B5-0C8A-6F5C-35680CFD025C}"/>
              </a:ext>
            </a:extLst>
          </p:cNvPr>
          <p:cNvSpPr txBox="1"/>
          <p:nvPr/>
        </p:nvSpPr>
        <p:spPr>
          <a:xfrm>
            <a:off x="677334" y="2160590"/>
            <a:ext cx="5220430" cy="3701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Builds a User–Item Matrix from past interactions.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Computes user similarity using cosine distance.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Identifies Top-N similar users.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Recommends meals liked by similar users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Works well when user history is rich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Content Placeholder 3" descr="A close-up of a label&#10;&#10;AI-generated content may be incorrect.">
            <a:extLst>
              <a:ext uri="{FF2B5EF4-FFF2-40B4-BE49-F238E27FC236}">
                <a16:creationId xmlns:a16="http://schemas.microsoft.com/office/drawing/2014/main" id="{1AFDBB4B-2ED9-6A5D-CDE3-2EBFBB953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816" y="335740"/>
            <a:ext cx="2228850" cy="6202517"/>
          </a:xfrm>
          <a:prstGeom prst="rect">
            <a:avLst/>
          </a:prstGeom>
        </p:spPr>
      </p:pic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ACD7CE85-1EE0-36DE-5AD1-125E0F2D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0138" y="5854390"/>
            <a:ext cx="1100158" cy="920087"/>
          </a:xfrm>
        </p:spPr>
        <p:txBody>
          <a:bodyPr/>
          <a:lstStyle/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t>14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80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AF963-2CD2-FB07-25DC-7E8568632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06" y="155603"/>
            <a:ext cx="6759032" cy="1676400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METHODOLOGY : HYBRID RECOMMENDATIOIN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2CE25-4C22-77DB-6866-EB140C556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417764"/>
            <a:ext cx="4437768" cy="3797299"/>
          </a:xfrm>
        </p:spPr>
        <p:txBody>
          <a:bodyPr>
            <a:normAutofit/>
          </a:bodyPr>
          <a:lstStyle/>
          <a:p>
            <a:r>
              <a:rPr lang="en-US" dirty="0"/>
              <a:t>Combines content-based and collaborative filtering outputs</a:t>
            </a:r>
          </a:p>
          <a:p>
            <a:r>
              <a:rPr lang="en-US" dirty="0"/>
              <a:t>Weights adjusted (60% content / 40% collaborative)</a:t>
            </a:r>
          </a:p>
          <a:p>
            <a:r>
              <a:rPr lang="en-US" dirty="0"/>
              <a:t>Dynamic re-ranking based on user engagement (likes/dislikes)</a:t>
            </a:r>
          </a:p>
          <a:p>
            <a:r>
              <a:rPr lang="en-US" dirty="0"/>
              <a:t>Delivers highly personalized and diverse suggestions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4BA4DA0D-20E7-FB52-3A5B-B420664D4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591" y="517055"/>
            <a:ext cx="3729076" cy="605248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60B6B0-5B9B-6C30-591D-D2FF8267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674" y="6337272"/>
            <a:ext cx="683339" cy="365125"/>
          </a:xfrm>
        </p:spPr>
        <p:txBody>
          <a:bodyPr/>
          <a:lstStyle/>
          <a:p>
            <a:fld id="{87E7843D-FF13-4365-9478-9625B70A270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EC93746-6267-2B46-D91E-93D9CE12E4BC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15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658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37661-2965-1D05-66CA-5F654D2B9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462" y="609600"/>
            <a:ext cx="5217540" cy="1320800"/>
          </a:xfrm>
        </p:spPr>
        <p:txBody>
          <a:bodyPr>
            <a:normAutofit/>
          </a:bodyPr>
          <a:lstStyle/>
          <a:p>
            <a:r>
              <a:rPr lang="en-US" sz="3300"/>
              <a:t>METHODOLOGY: EXERCISE RECOMMENDATIONS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13AC1-8D7C-A267-DFBE-D32435F29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886552"/>
            <a:ext cx="3150527" cy="20478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F6497-8F7E-94F1-D191-5CF8056DB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6462" y="2160589"/>
            <a:ext cx="5217539" cy="388077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 b="0" i="0" dirty="0">
                <a:effectLst/>
                <a:latin typeface="fkGroteskNeue"/>
              </a:rPr>
              <a:t>Problem with Traditional Recommendation Models: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700" b="0" i="0" dirty="0">
                <a:effectLst/>
                <a:latin typeface="fkGroteskNeue"/>
              </a:rPr>
              <a:t>The standard recommendation models (Content-Based and Collaborative Filtering) performed poorly, as evident from low metrics like Precision@10 and Recall@10 in the evaluation results.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 b="0" i="0" dirty="0">
                <a:effectLst/>
                <a:latin typeface="fkGroteskNeue"/>
              </a:rPr>
              <a:t>Shift to Classification: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fkGroteskNeue"/>
              </a:rPr>
              <a:t>Exercise recommendations were reframed as a classification task using BMI, age, gender, actual weight, and dream weight.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 b="0" i="0" dirty="0">
                <a:effectLst/>
                <a:latin typeface="fkGroteskNeue"/>
              </a:rPr>
              <a:t>Justification: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700" b="0" i="0" dirty="0">
                <a:effectLst/>
                <a:latin typeface="fkGroteskNeue"/>
              </a:rPr>
              <a:t>This approach ensures that recommendations align with users' physical and health requirements rather than subjective preferences, leading to more effective and personalized suggestions.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A4CBE-C747-C9BC-05D4-E0DAB91E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9" y="3439020"/>
            <a:ext cx="2530776" cy="2602341"/>
          </a:xfrm>
          <a:prstGeom prst="rect">
            <a:avLst/>
          </a:prstGeom>
        </p:spPr>
      </p:pic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5AB4B137-17E1-EEB0-3FBD-0FC282324A61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16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888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9C83-B78E-FF97-82CA-099364247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75"/>
            <a:ext cx="8596668" cy="1320800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63895-28EB-7FB5-54F9-2948AB24F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31" y="660400"/>
            <a:ext cx="10884694" cy="6195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8BF57-C42D-2309-EE3D-224149586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226" y="4001213"/>
            <a:ext cx="1204781" cy="1432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8E7F8E-E781-0B40-D780-820F0EBB8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6151" y="3282070"/>
            <a:ext cx="1476898" cy="719143"/>
          </a:xfrm>
          <a:prstGeom prst="rect">
            <a:avLst/>
          </a:prstGeom>
        </p:spPr>
      </p:pic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83537E3-58A2-9E3D-4ECD-FCA9A2E95DBD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17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782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4E34-58E1-90C8-2E54-3BA323FD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96" y="156238"/>
            <a:ext cx="8596668" cy="1320800"/>
          </a:xfrm>
        </p:spPr>
        <p:txBody>
          <a:bodyPr/>
          <a:lstStyle/>
          <a:p>
            <a:r>
              <a:rPr lang="en-US" dirty="0"/>
              <a:t>Toolkit &amp; Technologies Used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32794E09-72A4-57E8-A47B-484F97844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358614"/>
              </p:ext>
            </p:extLst>
          </p:nvPr>
        </p:nvGraphicFramePr>
        <p:xfrm>
          <a:off x="148696" y="816638"/>
          <a:ext cx="11894608" cy="6043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8A63A-E5E8-0EAB-B56F-C4D2BCAA9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07B409-9E08-71D7-94B8-05C47A61F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617" y="1113392"/>
            <a:ext cx="1602594" cy="1036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E27C51-5D4E-C317-BE32-B2F8C51DB3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1317" y="1171931"/>
            <a:ext cx="2049881" cy="610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E13029-6B62-2F0E-DD3D-B410F8E80D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6893" y="2378076"/>
            <a:ext cx="1562318" cy="857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F4EDB-617E-1502-D4B7-AF3B1D3E96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8187" y="2406919"/>
            <a:ext cx="1638529" cy="5525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F8B227-F4C6-6386-A1B0-EBE9BF34CF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5617" y="3408268"/>
            <a:ext cx="3123697" cy="9655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E414F6-6A28-B86E-2E5E-6ECDFE6289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11280" y="4489798"/>
            <a:ext cx="2375593" cy="9655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05A0AB-890D-5A9D-EC6C-40FF1770A9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8457" y="4573442"/>
            <a:ext cx="1885545" cy="8541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EC37AF-5CC5-0525-29EA-D00B9C3E65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4145" y="5640057"/>
            <a:ext cx="2276793" cy="1116518"/>
          </a:xfrm>
          <a:prstGeom prst="rect">
            <a:avLst/>
          </a:prstGeom>
        </p:spPr>
      </p:pic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821A78CB-E59C-2E09-E374-67490B016B4A}"/>
              </a:ext>
            </a:extLst>
          </p:cNvPr>
          <p:cNvSpPr txBox="1">
            <a:spLocks/>
          </p:cNvSpPr>
          <p:nvPr/>
        </p:nvSpPr>
        <p:spPr>
          <a:xfrm>
            <a:off x="7855583" y="614928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EFD4C3A-D144-6632-07E2-498F4151346D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18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496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A5357-D67F-C36F-9E0B-E15FBC91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Metrics (Diet Recommendations)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7842F-682D-03A9-8AA6-8BC2F1071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0202999" cy="4917874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</a:rPr>
              <a:t>Individual User Metrics: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</a:rPr>
              <a:t>Precision@10 and Recall@10 vary across users, with Recall@10 often high (e.g., 1.0), indicating effective retrieval of relevant items.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</a:rPr>
              <a:t>MRR values reflect variability in ranking quality, ranging from 0.2 to 1.0.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</a:rPr>
              <a:t>Model Comparison: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</a:rPr>
              <a:t>The Hybrid Approach outperforms Content-Based and Collaborative Filtering models in all metrics: Precision@10: 0.455, Recall@10: 0.911333, NDCG: 0.746189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C03247-1908-0B9C-7083-53D7EE08E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19" y="4110527"/>
            <a:ext cx="4821813" cy="1412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E9428-1532-A8C4-76BA-9A19E6EB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082" y="3865254"/>
            <a:ext cx="1978121" cy="2839757"/>
          </a:xfrm>
          <a:prstGeom prst="rect">
            <a:avLst/>
          </a:prstGeom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EB8AFF1-0E03-58EA-175F-AA8651982BE3}"/>
              </a:ext>
            </a:extLst>
          </p:cNvPr>
          <p:cNvSpPr txBox="1">
            <a:spLocks/>
          </p:cNvSpPr>
          <p:nvPr/>
        </p:nvSpPr>
        <p:spPr>
          <a:xfrm>
            <a:off x="7155798" y="6094445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BC7B75BB-6CB0-B157-AA0E-523E4747FA63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19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31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7B66AE-051B-44F5-3B20-73990255E972}"/>
              </a:ext>
            </a:extLst>
          </p:cNvPr>
          <p:cNvSpPr txBox="1">
            <a:spLocks/>
          </p:cNvSpPr>
          <p:nvPr/>
        </p:nvSpPr>
        <p:spPr>
          <a:xfrm>
            <a:off x="120639" y="426793"/>
            <a:ext cx="10197494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NutriBuddy</a:t>
            </a:r>
            <a:r>
              <a:rPr lang="en-US" dirty="0"/>
              <a:t> – Personalized Health Through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461FA5-7FDD-61D8-FB58-0A4412A49EA3}"/>
              </a:ext>
            </a:extLst>
          </p:cNvPr>
          <p:cNvSpPr txBox="1"/>
          <p:nvPr/>
        </p:nvSpPr>
        <p:spPr>
          <a:xfrm>
            <a:off x="8215745" y="3006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C76E8BC-D17A-694A-1CFE-C83DEE0467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6552008"/>
              </p:ext>
            </p:extLst>
          </p:nvPr>
        </p:nvGraphicFramePr>
        <p:xfrm>
          <a:off x="334952" y="1184778"/>
          <a:ext cx="10748434" cy="5137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953B17-54FC-D762-F9D1-9707E659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0138" y="5854390"/>
            <a:ext cx="1100158" cy="920087"/>
          </a:xfrm>
        </p:spPr>
        <p:txBody>
          <a:bodyPr/>
          <a:lstStyle/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t>2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702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9692C-0A0E-634D-5466-83A48C6A6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603D-45BE-963F-54DE-DF91BCB2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627646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Metrics (Exercise Recommendations)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01263-71F3-14BC-38FC-E6CAFBFC8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0202999" cy="491787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b="0" i="0" dirty="0">
                <a:effectLst/>
              </a:rPr>
              <a:t>Initial Model Evaluation:</a:t>
            </a:r>
            <a:endParaRPr lang="en-US" b="1" dirty="0"/>
          </a:p>
          <a:p>
            <a:pPr lvl="1">
              <a:buFont typeface="+mj-lt"/>
              <a:buAutoNum type="arabicPeriod"/>
            </a:pPr>
            <a:r>
              <a:rPr lang="en-US" dirty="0"/>
              <a:t>Recommender system performance was significantly poor across all metrics.</a:t>
            </a:r>
            <a:endParaRPr lang="en-US" b="1" dirty="0"/>
          </a:p>
          <a:p>
            <a:pPr algn="l">
              <a:buFont typeface="+mj-lt"/>
              <a:buAutoNum type="arabicPeriod"/>
            </a:pPr>
            <a:endParaRPr lang="en-US" b="1" dirty="0"/>
          </a:p>
          <a:p>
            <a:pPr algn="l">
              <a:buFont typeface="+mj-lt"/>
              <a:buAutoNum type="arabicPeriod"/>
            </a:pPr>
            <a:endParaRPr lang="en-US" b="1" dirty="0"/>
          </a:p>
          <a:p>
            <a:pPr algn="l">
              <a:buFont typeface="+mj-lt"/>
              <a:buAutoNum type="arabicPeriod"/>
            </a:pPr>
            <a:endParaRPr lang="en-US" b="1" dirty="0"/>
          </a:p>
          <a:p>
            <a:pPr marL="0" indent="0" algn="l">
              <a:buNone/>
            </a:pPr>
            <a:endParaRPr lang="en-US" b="1" dirty="0"/>
          </a:p>
          <a:p>
            <a:pPr algn="l">
              <a:buFont typeface="+mj-lt"/>
              <a:buAutoNum type="arabicPeriod"/>
            </a:pPr>
            <a:r>
              <a:rPr lang="en-US" b="1" dirty="0"/>
              <a:t>Model Used:</a:t>
            </a:r>
            <a:r>
              <a:rPr lang="en-US" dirty="0"/>
              <a:t> Random Forest Classifier was applied to predict exercise intensity levels.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Performance Metrics:</a:t>
            </a:r>
            <a:r>
              <a:rPr lang="en-US" dirty="0"/>
              <a:t> Achieved an accuracy of </a:t>
            </a:r>
            <a:r>
              <a:rPr lang="en-US" b="1" dirty="0"/>
              <a:t>87%</a:t>
            </a:r>
            <a:r>
              <a:rPr lang="en-US" dirty="0"/>
              <a:t>, with </a:t>
            </a:r>
            <a:r>
              <a:rPr lang="en-US" b="1" dirty="0"/>
              <a:t>precision (0.85)</a:t>
            </a:r>
            <a:r>
              <a:rPr lang="en-US" dirty="0"/>
              <a:t>, </a:t>
            </a:r>
            <a:r>
              <a:rPr lang="en-US" b="1" dirty="0"/>
              <a:t>recall (0.83)</a:t>
            </a:r>
            <a:r>
              <a:rPr lang="en-US" dirty="0"/>
              <a:t>, and </a:t>
            </a:r>
            <a:r>
              <a:rPr lang="en-US" b="1" dirty="0"/>
              <a:t>F1 score (0.84)</a:t>
            </a:r>
            <a:r>
              <a:rPr lang="en-US" dirty="0"/>
              <a:t> indicating room for improvement.</a:t>
            </a:r>
            <a:endParaRPr lang="en-US" b="0" i="0" dirty="0"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dirty="0"/>
              <a:t>Class Distribution Challenge:</a:t>
            </a:r>
            <a:r>
              <a:rPr lang="en-US" dirty="0"/>
              <a:t> Confusion matrix shows substantial misclassification across classes, especially between similar intensity levels.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A7AA83-1853-253B-8232-EDDA74D8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06" y="2374306"/>
            <a:ext cx="1961969" cy="1320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7F2E83-C69F-6098-751A-9B747957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35" y="2481259"/>
            <a:ext cx="4041748" cy="1226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85773-D049-737E-3861-9658E185B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721" y="1488613"/>
            <a:ext cx="2033020" cy="2437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E07CB-CEB6-BFE7-A43A-0AFE465DF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610" y="2560698"/>
            <a:ext cx="2600882" cy="705863"/>
          </a:xfrm>
          <a:prstGeom prst="rect">
            <a:avLst/>
          </a:prstGeom>
        </p:spPr>
      </p:pic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1F208F0D-AB97-3ABC-FB45-127A6458CB7D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20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348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419E-39BB-822A-48FC-7AB4A316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09" y="214312"/>
            <a:ext cx="8596668" cy="1320800"/>
          </a:xfrm>
        </p:spPr>
        <p:txBody>
          <a:bodyPr/>
          <a:lstStyle/>
          <a:p>
            <a:r>
              <a:rPr lang="en-US" dirty="0"/>
              <a:t>TIME SCHEDULE</a:t>
            </a:r>
          </a:p>
        </p:txBody>
      </p:sp>
      <p:graphicFrame>
        <p:nvGraphicFramePr>
          <p:cNvPr id="4" name="Google Shape;93;p19">
            <a:extLst>
              <a:ext uri="{FF2B5EF4-FFF2-40B4-BE49-F238E27FC236}">
                <a16:creationId xmlns:a16="http://schemas.microsoft.com/office/drawing/2014/main" id="{E057D0C4-B531-3FD2-4B66-72B713DD18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4495067"/>
              </p:ext>
            </p:extLst>
          </p:nvPr>
        </p:nvGraphicFramePr>
        <p:xfrm>
          <a:off x="157163" y="1128714"/>
          <a:ext cx="11444287" cy="5172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49B6E6A-59DE-D378-72AD-6AF1B663C909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21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095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42B7-3A8D-B939-5006-F9AF7A500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47" y="156238"/>
            <a:ext cx="8596668" cy="1320800"/>
          </a:xfrm>
        </p:spPr>
        <p:txBody>
          <a:bodyPr/>
          <a:lstStyle/>
          <a:p>
            <a:r>
              <a:rPr lang="en-US" dirty="0"/>
              <a:t>SAMPLE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E9137-BE4C-69E7-E384-95231B1E3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22</a:t>
            </a:fld>
            <a:endParaRPr lang="en-US"/>
          </a:p>
        </p:txBody>
      </p:sp>
      <p:pic>
        <p:nvPicPr>
          <p:cNvPr id="3" name="Nutribuddy_Demo">
            <a:hlinkClick r:id="" action="ppaction://media"/>
            <a:extLst>
              <a:ext uri="{FF2B5EF4-FFF2-40B4-BE49-F238E27FC236}">
                <a16:creationId xmlns:a16="http://schemas.microsoft.com/office/drawing/2014/main" id="{C2D24352-3191-3E2B-4C4F-DD2F88A250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1110" y="816638"/>
            <a:ext cx="10209088" cy="5742612"/>
          </a:xfrm>
          <a:prstGeom prst="rect">
            <a:avLst/>
          </a:prstGeom>
        </p:spPr>
      </p:pic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4F1D0A00-F498-C38C-A60F-2A13389492F5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22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79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9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BDDF-0CEF-2DDE-E340-14013F72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POSTMORTEM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4CC24B-F7D2-FA4A-C6B4-312168EBAD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9122120"/>
              </p:ext>
            </p:extLst>
          </p:nvPr>
        </p:nvGraphicFramePr>
        <p:xfrm>
          <a:off x="677334" y="1774827"/>
          <a:ext cx="9166754" cy="4197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577F07F-8549-BCF4-2CB5-6BB9CAFB0E6D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23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37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DCDB3-F3D4-9FE4-D26A-660B71604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96" y="156238"/>
            <a:ext cx="8596668" cy="1320800"/>
          </a:xfrm>
        </p:spPr>
        <p:txBody>
          <a:bodyPr/>
          <a:lstStyle/>
          <a:p>
            <a:r>
              <a:rPr lang="en-US" dirty="0"/>
              <a:t>TEAM MEMBERS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428E-419B-1F63-7BE5-BEB09EC0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4" y="957262"/>
            <a:ext cx="11372851" cy="558641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900" b="1" dirty="0"/>
              <a:t>👤 Venkat Srinivasa Raghavan</a:t>
            </a:r>
          </a:p>
          <a:p>
            <a:pPr>
              <a:buNone/>
            </a:pPr>
            <a:r>
              <a:rPr lang="en-US" sz="1900" b="1" dirty="0"/>
              <a:t>Role:</a:t>
            </a:r>
            <a:r>
              <a:rPr lang="en-US" sz="1900" dirty="0"/>
              <a:t> Machine Learning &amp; Data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Key Contributions:</a:t>
            </a:r>
            <a:r>
              <a:rPr lang="en-US" sz="1900" dirty="0"/>
              <a:t> Built and fine-tuned collaborative + content-based models, developed scoring/ranking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Skills &amp; Expertise:</a:t>
            </a:r>
            <a:r>
              <a:rPr lang="en-US" sz="1900" dirty="0"/>
              <a:t> ML modeling, API design, data engineering, </a:t>
            </a:r>
            <a:r>
              <a:rPr lang="en-US" sz="1900" dirty="0" err="1"/>
              <a:t>Dockerization</a:t>
            </a:r>
            <a:endParaRPr lang="en-US" sz="1900" dirty="0"/>
          </a:p>
          <a:p>
            <a:pPr>
              <a:buFont typeface="Arial" panose="020B0604020202020204" pitchFamily="34" charset="0"/>
              <a:buChar char="•"/>
            </a:pPr>
            <a:endParaRPr lang="en-US" sz="1900" dirty="0"/>
          </a:p>
          <a:p>
            <a:pPr>
              <a:buNone/>
            </a:pPr>
            <a:r>
              <a:rPr lang="en-US" sz="1900" b="1" dirty="0"/>
              <a:t>👤 Deepak Udayakumar</a:t>
            </a:r>
          </a:p>
          <a:p>
            <a:pPr>
              <a:buNone/>
            </a:pPr>
            <a:r>
              <a:rPr lang="en-US" sz="1900" b="1" dirty="0"/>
              <a:t>Role:</a:t>
            </a:r>
            <a:r>
              <a:rPr lang="en-US" sz="1900" dirty="0"/>
              <a:t> LLM Integration &amp; NLP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Key Contributions:</a:t>
            </a:r>
            <a:r>
              <a:rPr lang="en-US" sz="1900" dirty="0"/>
              <a:t> Integrated GPT-3.5 for medical history interpretation, handled unstructured data, optimized prompt workflows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Skills &amp; Expertise:</a:t>
            </a:r>
            <a:r>
              <a:rPr lang="en-US" sz="1900" dirty="0"/>
              <a:t> NLP, prompt engineering, LLM API integration, real-time inference optimization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900" dirty="0"/>
          </a:p>
          <a:p>
            <a:pPr>
              <a:buNone/>
            </a:pPr>
            <a:r>
              <a:rPr lang="en-US" sz="1900" b="1" dirty="0"/>
              <a:t>👤 Aadarsh Gaikwad</a:t>
            </a:r>
          </a:p>
          <a:p>
            <a:pPr>
              <a:buNone/>
            </a:pPr>
            <a:r>
              <a:rPr lang="en-US" sz="1900" b="1" dirty="0"/>
              <a:t>Role:</a:t>
            </a:r>
            <a:r>
              <a:rPr lang="en-US" sz="1900" dirty="0"/>
              <a:t> Frontend Development &amp; UI/UX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Key Contributions:</a:t>
            </a:r>
            <a:r>
              <a:rPr lang="en-US" sz="1900" dirty="0"/>
              <a:t> Built the React-based user interface, designed interactive recommendation flow, ensured smooth backend-frontend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Skills &amp; Expertise:</a:t>
            </a:r>
            <a:r>
              <a:rPr lang="en-US" sz="1900" dirty="0"/>
              <a:t> </a:t>
            </a:r>
            <a:r>
              <a:rPr lang="en-US" sz="1900" dirty="0" err="1"/>
              <a:t>React.js</a:t>
            </a:r>
            <a:r>
              <a:rPr lang="en-US" sz="1900" dirty="0"/>
              <a:t>, UI/UX, user-centric design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9928AACA-A2DF-E4F4-6EDE-B09D4D06BF5F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24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50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04458-7A08-C49B-7513-8FBDEBD8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REFERENCES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DA2F4-7B13-8F3C-EEFD-4CF24DFC8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1. M. Ilham </a:t>
            </a:r>
            <a:r>
              <a:rPr lang="en-US" dirty="0" err="1"/>
              <a:t>Hafizha</a:t>
            </a:r>
            <a:r>
              <a:rPr lang="en-US" dirty="0"/>
              <a:t> and Z. K. A. </a:t>
            </a:r>
            <a:r>
              <a:rPr lang="en-US" dirty="0" err="1"/>
              <a:t>Baizal</a:t>
            </a:r>
            <a:r>
              <a:rPr lang="en-US" dirty="0"/>
              <a:t>, ”Diet and Physical Exercise Recommendation System Using a Combination of K-Means and Random Forest,” Ind. Journal on Computing, vol. 9, no. 2, pp. 83-96, Aug. 2024. doi:10.34818/indojc.2024.9.2.959. </a:t>
            </a:r>
          </a:p>
          <a:p>
            <a:r>
              <a:rPr lang="en-US" dirty="0"/>
              <a:t>2. B. M. Hassan and S. M. </a:t>
            </a:r>
            <a:r>
              <a:rPr lang="en-US" dirty="0" err="1"/>
              <a:t>Elagamy</a:t>
            </a:r>
            <a:r>
              <a:rPr lang="en-US" dirty="0"/>
              <a:t>, ”Personalized medical recommendation system with machine learning,” Neural Computing and Applications, Springer Nature, 2025. doi:10.1007/s00521-024-10916-6. 30 </a:t>
            </a:r>
          </a:p>
          <a:p>
            <a:r>
              <a:rPr lang="en-US" dirty="0"/>
              <a:t>3. S. Nagati, J. Chaitanya, B. S. Rani, and R. Rohan, ”Diet Recommendation Systems Using Machine Learning Approaches, Challenges, and Future Directions,” International Research Journal of Education and Technology, vol. 6, no. 12, pp. 1872-1876, Dec. 2024. </a:t>
            </a:r>
          </a:p>
          <a:p>
            <a:r>
              <a:rPr lang="en-US" dirty="0"/>
              <a:t>4. B. </a:t>
            </a:r>
            <a:r>
              <a:rPr lang="en-US" dirty="0" err="1"/>
              <a:t>Boudaa</a:t>
            </a:r>
            <a:r>
              <a:rPr lang="en-US" dirty="0"/>
              <a:t>, A. Hammadi, and K. </a:t>
            </a:r>
            <a:r>
              <a:rPr lang="en-US" dirty="0" err="1"/>
              <a:t>Akermi</a:t>
            </a:r>
            <a:r>
              <a:rPr lang="en-US" dirty="0"/>
              <a:t>, ”A Diet Recommendation System Using TF-IDF and Extra Trees Algorithm,” International Journal of Electrical and Electronics Engineering and Informatics, vol. 12, no. 4, 2024. doi:10.52549/ijeei.v12i4.5809. </a:t>
            </a:r>
          </a:p>
          <a:p>
            <a:r>
              <a:rPr lang="en-US" dirty="0"/>
              <a:t>5. G. Qiao, D. Zhang, N. Zhang, X. Shen, X. Jiao, W. Lu, D. Fan, J. Zhao, H. Zhang, W. Chen, and J. Zhu, ”Food Recommendation Towards Personalized Wellbeing,” Trends in Food Science &amp; Technology, vol. 156, Feb. 2025, 104877. doi:10.1016/j.tifs.2025.104877.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11BCA8A9-1639-0916-890F-F0F82A2EE774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25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966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D99240-8717-D949-506A-44BC4C50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0" i="0">
                <a:effectLst/>
              </a:rPr>
              <a:t>QUESTION AND ANSWER</a:t>
            </a:r>
            <a:endParaRPr lang="en-US" sz="5400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A1FEB0B-2113-6444-BEB7-9B76CECE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0138" y="5854390"/>
            <a:ext cx="1100158" cy="920087"/>
          </a:xfrm>
        </p:spPr>
        <p:txBody>
          <a:bodyPr/>
          <a:lstStyle/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t>26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960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1287-6897-6D0B-6917-6D6B96CD4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/>
              <a:t>STUDENT OBJECTIVES: </a:t>
            </a:r>
            <a:r>
              <a:rPr lang="en-US" i="1"/>
              <a:t>Learning Outcomes &amp; Knowledge Application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C9C0A-818E-8CA4-2D0C-D7A48A1A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66" r="7566" b="-1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80B1EC19-4EFB-CCDB-62F5-109D0D2968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0216388"/>
              </p:ext>
            </p:extLst>
          </p:nvPr>
        </p:nvGraphicFramePr>
        <p:xfrm>
          <a:off x="6336287" y="2160589"/>
          <a:ext cx="2934714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83A36FA-A4BD-7493-5A60-932560895D51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3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163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23E8-CB07-54A8-CA6C-D496B85D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23" y="45939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STUDENT OBJECTIVES: </a:t>
            </a:r>
            <a:r>
              <a:rPr lang="en-US" dirty="0"/>
              <a:t>Problem-Solving, Collaboration &amp; Communication Skills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9882C-93D2-57CB-B34E-6EEA12B72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6" y="1524466"/>
            <a:ext cx="11644313" cy="517729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Tackled the </a:t>
            </a:r>
            <a:r>
              <a:rPr lang="en-US" b="1" dirty="0"/>
              <a:t>cold-start problem</a:t>
            </a:r>
            <a:r>
              <a:rPr lang="en-US" dirty="0"/>
              <a:t> using content-based filtering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Balanced </a:t>
            </a:r>
            <a:r>
              <a:rPr lang="en-US" b="1" dirty="0"/>
              <a:t>personalization vs. diversity</a:t>
            </a:r>
            <a:r>
              <a:rPr lang="en-US" dirty="0"/>
              <a:t> using weighted hybrid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Designed a </a:t>
            </a:r>
            <a:r>
              <a:rPr lang="en-US" b="1" dirty="0"/>
              <a:t>dynamic re-ranking</a:t>
            </a:r>
            <a:r>
              <a:rPr lang="en-US" dirty="0"/>
              <a:t> strategy to adapt to real-time user feedback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Engineered solutions for </a:t>
            </a:r>
            <a:r>
              <a:rPr lang="en-US" b="1" dirty="0"/>
              <a:t>handling unstructured medical inputs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Roles: Recommender System and </a:t>
            </a:r>
            <a:r>
              <a:rPr lang="en-US" dirty="0" err="1"/>
              <a:t>MLOps</a:t>
            </a:r>
            <a:r>
              <a:rPr lang="en-US" dirty="0"/>
              <a:t> (Venkat), NLP &amp; LLM integration (Deepak),UI/UX (Aadarsh)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Coordinated development across backend, frontend, and modeling components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Practiced agile workflows and Git-based version control for smooth teamwork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Created intuitive user interfaces to present recommendations clearly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Used visual dashboards and clear slide content for stakeholder understanding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Documented project code and research on </a:t>
            </a:r>
            <a:r>
              <a:rPr lang="en-US" b="1" dirty="0"/>
              <a:t>GitHub</a:t>
            </a:r>
            <a:r>
              <a:rPr lang="en-US" dirty="0"/>
              <a:t> for reproducibility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5DB3BD-B3FA-F52F-04D2-69331F60196B}"/>
              </a:ext>
            </a:extLst>
          </p:cNvPr>
          <p:cNvGrpSpPr/>
          <p:nvPr/>
        </p:nvGrpSpPr>
        <p:grpSpPr>
          <a:xfrm>
            <a:off x="472337" y="1343025"/>
            <a:ext cx="9143152" cy="485776"/>
            <a:chOff x="0" y="25965"/>
            <a:chExt cx="9051926" cy="6084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BF7325E-51A4-208C-2298-6B8A136418B5}"/>
                </a:ext>
              </a:extLst>
            </p:cNvPr>
            <p:cNvSpPr/>
            <p:nvPr/>
          </p:nvSpPr>
          <p:spPr>
            <a:xfrm>
              <a:off x="0" y="25965"/>
              <a:ext cx="9051925" cy="6084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64561AA5-E547-6107-494D-B77A57167BB0}"/>
                </a:ext>
              </a:extLst>
            </p:cNvPr>
            <p:cNvSpPr txBox="1"/>
            <p:nvPr/>
          </p:nvSpPr>
          <p:spPr>
            <a:xfrm>
              <a:off x="105591" y="85365"/>
              <a:ext cx="8946335" cy="5489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r>
                <a:rPr lang="en-US" b="1" dirty="0"/>
                <a:t>Critical Thinking &amp; Problem-Solving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1BCF8B-4F68-96FF-AA2F-77F4418B88D3}"/>
              </a:ext>
            </a:extLst>
          </p:cNvPr>
          <p:cNvGrpSpPr/>
          <p:nvPr/>
        </p:nvGrpSpPr>
        <p:grpSpPr>
          <a:xfrm>
            <a:off x="364423" y="3429000"/>
            <a:ext cx="9251065" cy="485776"/>
            <a:chOff x="0" y="25965"/>
            <a:chExt cx="9051925" cy="60840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D0D0FB0-9BC9-B5FF-FC58-26B407C6780D}"/>
                </a:ext>
              </a:extLst>
            </p:cNvPr>
            <p:cNvSpPr/>
            <p:nvPr/>
          </p:nvSpPr>
          <p:spPr>
            <a:xfrm>
              <a:off x="0" y="25965"/>
              <a:ext cx="9051925" cy="6084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0BED4963-AC36-6A5B-9BB1-125A403FCA8A}"/>
                </a:ext>
              </a:extLst>
            </p:cNvPr>
            <p:cNvSpPr txBox="1"/>
            <p:nvPr/>
          </p:nvSpPr>
          <p:spPr>
            <a:xfrm>
              <a:off x="52796" y="78571"/>
              <a:ext cx="8992525" cy="549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r>
                <a:rPr lang="en-US" b="1" dirty="0"/>
                <a:t>Collaboration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CBD4F2-4468-8642-11C1-FF018BF9FD27}"/>
              </a:ext>
            </a:extLst>
          </p:cNvPr>
          <p:cNvGrpSpPr/>
          <p:nvPr/>
        </p:nvGrpSpPr>
        <p:grpSpPr>
          <a:xfrm>
            <a:off x="418380" y="5029200"/>
            <a:ext cx="9251065" cy="485776"/>
            <a:chOff x="0" y="25965"/>
            <a:chExt cx="9051925" cy="608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956E7F4-445D-1591-E2FA-3C7D5D20B424}"/>
                </a:ext>
              </a:extLst>
            </p:cNvPr>
            <p:cNvSpPr/>
            <p:nvPr/>
          </p:nvSpPr>
          <p:spPr>
            <a:xfrm>
              <a:off x="0" y="25965"/>
              <a:ext cx="9051925" cy="6084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1421B389-3A33-C276-B5EA-980CC5DA197E}"/>
                </a:ext>
              </a:extLst>
            </p:cNvPr>
            <p:cNvSpPr txBox="1"/>
            <p:nvPr/>
          </p:nvSpPr>
          <p:spPr>
            <a:xfrm>
              <a:off x="52796" y="78571"/>
              <a:ext cx="8992525" cy="549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r>
                <a:rPr lang="en-US" b="1" dirty="0"/>
                <a:t>Communication Skills</a:t>
              </a:r>
            </a:p>
          </p:txBody>
        </p:sp>
      </p:grp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315161DE-919F-3011-477D-21DC4769DA9A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4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94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5FB1-B117-E90D-123D-036D54F3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09" y="156238"/>
            <a:ext cx="8596668" cy="1320800"/>
          </a:xfrm>
        </p:spPr>
        <p:txBody>
          <a:bodyPr/>
          <a:lstStyle/>
          <a:p>
            <a:r>
              <a:rPr lang="en-US" dirty="0"/>
              <a:t>Problem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BF559-55EE-985C-C275-E582478FC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846" y="946151"/>
            <a:ext cx="10995554" cy="5454649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 to the Problem: </a:t>
            </a:r>
            <a:r>
              <a:rPr lang="en-US" dirty="0"/>
              <a:t>Diet and fitness recommendation apps are commonly used, but they often fail to deliver personalized guidance based on a user’s medical history, goals, and dietary preferences. Most platforms use static suggestions and ignore how user needs evolve over time, resulting in low engagement and poor health outcomes.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Scope of the Problem: </a:t>
            </a:r>
            <a:r>
              <a:rPr lang="en-US" dirty="0" err="1"/>
              <a:t>NutriBuddy</a:t>
            </a:r>
            <a:r>
              <a:rPr lang="en-US" dirty="0"/>
              <a:t> aims to build an AI-driven </a:t>
            </a:r>
            <a:r>
              <a:rPr lang="en-US" b="1" dirty="0"/>
              <a:t>meal</a:t>
            </a:r>
            <a:r>
              <a:rPr lang="en-US" dirty="0"/>
              <a:t> and </a:t>
            </a:r>
            <a:r>
              <a:rPr lang="en-US" b="1" dirty="0"/>
              <a:t>exercise</a:t>
            </a:r>
            <a:r>
              <a:rPr lang="en-US" dirty="0"/>
              <a:t> recommender system that: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Considers user health conditions (e.g., diabetes, PCOS, hypertension)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Uses </a:t>
            </a:r>
            <a:r>
              <a:rPr lang="en-US" sz="1800" b="1" dirty="0"/>
              <a:t>Large Language Models</a:t>
            </a:r>
            <a:r>
              <a:rPr lang="en-US" sz="1800" dirty="0"/>
              <a:t> to understand medical details from free 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Applies a </a:t>
            </a:r>
            <a:r>
              <a:rPr lang="en-US" sz="1800" b="1" dirty="0"/>
              <a:t>hybrid recommendation model</a:t>
            </a:r>
            <a:r>
              <a:rPr lang="en-US" sz="1800" dirty="0"/>
              <a:t> (Content-Based + Collaborative Filtering)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Re-ranks results in real-time based on user feedback and engagement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9D4D62-C1F7-DEF9-C34C-48B2C386C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568" y="4520368"/>
            <a:ext cx="6866110" cy="1955363"/>
          </a:xfrm>
          <a:prstGeom prst="rect">
            <a:avLst/>
          </a:prstGeom>
        </p:spPr>
      </p:pic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329B3110-5141-D68C-C2B6-932A38441A41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5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6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4986-F795-17E7-35FB-C062DF0D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2" y="156238"/>
            <a:ext cx="8596668" cy="1320800"/>
          </a:xfrm>
        </p:spPr>
        <p:txBody>
          <a:bodyPr/>
          <a:lstStyle/>
          <a:p>
            <a:r>
              <a:rPr lang="en-US" dirty="0"/>
              <a:t>PROBLEM SPECIFICATION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0099-752B-F1FA-9B4E-94DB6D89A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421" y="1057275"/>
            <a:ext cx="10909829" cy="54435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Impact of the 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Users may receive generic recommendations that contradict their medical needs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Poor personalization leads to decision fatigue and low user trust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Lack of adaptation makes apps ineffective for long-term health goals</a:t>
            </a:r>
            <a:br>
              <a:rPr lang="en-US" sz="1800" dirty="0"/>
            </a:br>
            <a:r>
              <a:rPr lang="en-US" sz="1800" dirty="0" err="1"/>
              <a:t>NutriBuddy</a:t>
            </a:r>
            <a:r>
              <a:rPr lang="en-US" sz="1800" dirty="0"/>
              <a:t> addresses these by offering responsive, relevant, and health-aligned suggestions, improving engagement and outcomes.</a:t>
            </a:r>
            <a:endParaRPr lang="en-US" sz="1800" b="1" dirty="0"/>
          </a:p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Challenges and Constraints</a:t>
            </a:r>
          </a:p>
          <a:p>
            <a:pPr>
              <a:buFont typeface="Wingdings" pitchFamily="2" charset="2"/>
              <a:buChar char="Ø"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 Challenges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B1D00B-C2E2-8336-0FA7-09274A328F95}"/>
              </a:ext>
            </a:extLst>
          </p:cNvPr>
          <p:cNvSpPr/>
          <p:nvPr/>
        </p:nvSpPr>
        <p:spPr>
          <a:xfrm>
            <a:off x="3193730" y="3779044"/>
            <a:ext cx="2135172" cy="98514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Cold Start problem </a:t>
            </a:r>
          </a:p>
          <a:p>
            <a:pPr algn="ctr"/>
            <a:r>
              <a:rPr lang="en-US" sz="1400" dirty="0"/>
              <a:t>Recommending to new users with no prior data</a:t>
            </a:r>
          </a:p>
          <a:p>
            <a:pPr algn="ctr"/>
            <a:endParaRPr lang="en-US" sz="14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718F0F7-A8B7-F91A-834F-C58FAABA7F48}"/>
              </a:ext>
            </a:extLst>
          </p:cNvPr>
          <p:cNvSpPr/>
          <p:nvPr/>
        </p:nvSpPr>
        <p:spPr>
          <a:xfrm flipV="1">
            <a:off x="8288211" y="4074733"/>
            <a:ext cx="639424" cy="3937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D8B3E5-93CE-1E01-C868-6E136245A1F8}"/>
              </a:ext>
            </a:extLst>
          </p:cNvPr>
          <p:cNvSpPr/>
          <p:nvPr/>
        </p:nvSpPr>
        <p:spPr>
          <a:xfrm>
            <a:off x="6053540" y="3779041"/>
            <a:ext cx="2135172" cy="9851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Dynamic Preferences </a:t>
            </a:r>
            <a:r>
              <a:rPr lang="en-US" sz="1400" dirty="0"/>
              <a:t>Adapting to changing tastes or health conditions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762BC3-A370-A230-2F1B-56A4106D4C44}"/>
              </a:ext>
            </a:extLst>
          </p:cNvPr>
          <p:cNvSpPr/>
          <p:nvPr/>
        </p:nvSpPr>
        <p:spPr>
          <a:xfrm>
            <a:off x="411901" y="3779041"/>
            <a:ext cx="2135172" cy="9851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Unstructured Medical Input </a:t>
            </a:r>
            <a:r>
              <a:rPr lang="en-US" sz="1400" dirty="0"/>
              <a:t>Parsing free text like “I have thyroid + high BP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AD34FF-BF7E-611C-4CE6-E6CFCC85055B}"/>
              </a:ext>
            </a:extLst>
          </p:cNvPr>
          <p:cNvSpPr/>
          <p:nvPr/>
        </p:nvSpPr>
        <p:spPr>
          <a:xfrm>
            <a:off x="2229289" y="5313936"/>
            <a:ext cx="2415517" cy="9851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Recommendation Diversity </a:t>
            </a:r>
            <a:r>
              <a:rPr lang="en-US" sz="1400" dirty="0"/>
              <a:t>Preventing repetition while staying relevant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14847-7948-A4AC-F799-F6BEEFDA5F0F}"/>
              </a:ext>
            </a:extLst>
          </p:cNvPr>
          <p:cNvSpPr/>
          <p:nvPr/>
        </p:nvSpPr>
        <p:spPr>
          <a:xfrm>
            <a:off x="8968356" y="3779041"/>
            <a:ext cx="2135172" cy="9851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Real-Time Processing </a:t>
            </a:r>
            <a:r>
              <a:rPr lang="en-US" sz="1400" dirty="0"/>
              <a:t>Ensuring quick updates with low latency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8F44EE-4FD4-CE41-7B31-5CE116B71E1A}"/>
              </a:ext>
            </a:extLst>
          </p:cNvPr>
          <p:cNvSpPr/>
          <p:nvPr/>
        </p:nvSpPr>
        <p:spPr>
          <a:xfrm>
            <a:off x="5652829" y="5313936"/>
            <a:ext cx="2135172" cy="9851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Data Privacy</a:t>
            </a:r>
          </a:p>
          <a:p>
            <a:pPr algn="ctr"/>
            <a:r>
              <a:rPr lang="en-US" sz="1400" dirty="0"/>
              <a:t>Managing sensitive health data responsibly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82500EA-BE33-BA64-5E44-768703D73343}"/>
              </a:ext>
            </a:extLst>
          </p:cNvPr>
          <p:cNvSpPr/>
          <p:nvPr/>
        </p:nvSpPr>
        <p:spPr>
          <a:xfrm flipV="1">
            <a:off x="2629644" y="4074733"/>
            <a:ext cx="564086" cy="3937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49A75B-7E6F-7144-6090-1917DA01EDF9}"/>
              </a:ext>
            </a:extLst>
          </p:cNvPr>
          <p:cNvSpPr/>
          <p:nvPr/>
        </p:nvSpPr>
        <p:spPr>
          <a:xfrm flipV="1">
            <a:off x="5384486" y="4074733"/>
            <a:ext cx="586484" cy="3937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45E9A45C-D2DB-8C91-F171-E13796C9863D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6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874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3978-B03C-4768-AEA1-93D90F7AA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2" y="370551"/>
            <a:ext cx="8596668" cy="1320800"/>
          </a:xfrm>
        </p:spPr>
        <p:txBody>
          <a:bodyPr/>
          <a:lstStyle/>
          <a:p>
            <a:r>
              <a:rPr lang="en-US" dirty="0"/>
              <a:t>RELATED 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7DE62E-CCA9-0CED-0762-DEFBE1957E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5236377"/>
              </p:ext>
            </p:extLst>
          </p:nvPr>
        </p:nvGraphicFramePr>
        <p:xfrm>
          <a:off x="428625" y="1371600"/>
          <a:ext cx="10215564" cy="4800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188">
                  <a:extLst>
                    <a:ext uri="{9D8B030D-6E8A-4147-A177-3AD203B41FA5}">
                      <a16:colId xmlns:a16="http://schemas.microsoft.com/office/drawing/2014/main" val="3444080327"/>
                    </a:ext>
                  </a:extLst>
                </a:gridCol>
                <a:gridCol w="3405188">
                  <a:extLst>
                    <a:ext uri="{9D8B030D-6E8A-4147-A177-3AD203B41FA5}">
                      <a16:colId xmlns:a16="http://schemas.microsoft.com/office/drawing/2014/main" val="3307385430"/>
                    </a:ext>
                  </a:extLst>
                </a:gridCol>
                <a:gridCol w="3405188">
                  <a:extLst>
                    <a:ext uri="{9D8B030D-6E8A-4147-A177-3AD203B41FA5}">
                      <a16:colId xmlns:a16="http://schemas.microsoft.com/office/drawing/2014/main" val="3649325872"/>
                    </a:ext>
                  </a:extLst>
                </a:gridCol>
              </a:tblGrid>
              <a:tr h="1098107">
                <a:tc>
                  <a:txBody>
                    <a:bodyPr/>
                    <a:lstStyle/>
                    <a:p>
                      <a:r>
                        <a:rPr lang="en-US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Their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NutriBuddy</a:t>
                      </a:r>
                      <a:r>
                        <a:rPr lang="en-US" dirty="0"/>
                        <a:t> Improvement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103885"/>
                  </a:ext>
                </a:extLst>
              </a:tr>
              <a:tr h="12341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F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Diet &amp; Exercise System (</a:t>
                      </a:r>
                      <a:r>
                        <a:rPr lang="en-US" dirty="0" err="1">
                          <a:solidFill>
                            <a:srgbClr val="00B0F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Hafizha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&amp; </a:t>
                      </a:r>
                      <a:r>
                        <a:rPr lang="en-US" dirty="0" err="1">
                          <a:solidFill>
                            <a:srgbClr val="00B0F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Baizal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)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K-Means + 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NutriBuddy</a:t>
                      </a:r>
                      <a:r>
                        <a:rPr lang="en-US" dirty="0"/>
                        <a:t> adds user-based collaborative filtering &amp; LLMs for adaptability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328021"/>
                  </a:ext>
                </a:extLst>
              </a:tr>
              <a:tr h="12341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F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TF-IDF + Extra Trees (</a:t>
                      </a:r>
                      <a:r>
                        <a:rPr lang="en-US" dirty="0" err="1">
                          <a:solidFill>
                            <a:srgbClr val="00B0F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Boudaa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et al.)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Focused solely on calorie 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NutriBuddy</a:t>
                      </a:r>
                      <a:r>
                        <a:rPr lang="en-US" dirty="0"/>
                        <a:t> enhances this with </a:t>
                      </a:r>
                      <a:r>
                        <a:rPr lang="en-US" b="1" dirty="0"/>
                        <a:t>LLM-based dietary constraint parsing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455390"/>
                  </a:ext>
                </a:extLst>
              </a:tr>
              <a:tr h="12341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F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Diet Systems via ML (Nagati et al.)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real-time feedback or conversational capability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NutriBuddy</a:t>
                      </a:r>
                      <a:r>
                        <a:rPr lang="en-US" dirty="0"/>
                        <a:t> uses </a:t>
                      </a:r>
                      <a:r>
                        <a:rPr lang="en-US" b="1" dirty="0"/>
                        <a:t>dynamic re-ranking</a:t>
                      </a:r>
                      <a:r>
                        <a:rPr lang="en-US" dirty="0"/>
                        <a:t> + GPT-3.5 Turbo for personalization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386542"/>
                  </a:ext>
                </a:extLst>
              </a:tr>
            </a:tbl>
          </a:graphicData>
        </a:graphic>
      </p:graphicFrame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9241D2D-996C-6AC0-9103-CC65674B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0138" y="5854390"/>
            <a:ext cx="1100158" cy="920087"/>
          </a:xfrm>
        </p:spPr>
        <p:txBody>
          <a:bodyPr/>
          <a:lstStyle/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t>7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574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5A35-5129-00A3-45B7-19427A5A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76" y="58151"/>
            <a:ext cx="8596668" cy="1320800"/>
          </a:xfrm>
        </p:spPr>
        <p:txBody>
          <a:bodyPr>
            <a:normAutofit/>
          </a:bodyPr>
          <a:lstStyle/>
          <a:p>
            <a:r>
              <a:rPr lang="en" dirty="0">
                <a:latin typeface="+mn-lt"/>
              </a:rPr>
              <a:t>DATATSET DESCRIPTION</a:t>
            </a:r>
            <a:endParaRPr lang="en-US" dirty="0">
              <a:latin typeface="+mn-lt"/>
            </a:endParaRPr>
          </a:p>
        </p:txBody>
      </p:sp>
      <p:graphicFrame>
        <p:nvGraphicFramePr>
          <p:cNvPr id="12" name="Google Shape;76;p15">
            <a:extLst>
              <a:ext uri="{FF2B5EF4-FFF2-40B4-BE49-F238E27FC236}">
                <a16:creationId xmlns:a16="http://schemas.microsoft.com/office/drawing/2014/main" id="{8448C235-E3EB-26F5-FC23-BFDA43F66A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8023282"/>
              </p:ext>
            </p:extLst>
          </p:nvPr>
        </p:nvGraphicFramePr>
        <p:xfrm>
          <a:off x="348720" y="1124676"/>
          <a:ext cx="11228770" cy="556028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72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6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547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u="sng" dirty="0"/>
                        <a:t>Diet Recommender System</a:t>
                      </a:r>
                      <a:endParaRPr sz="150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u="sng" dirty="0"/>
                        <a:t>Exercise Recommender System</a:t>
                      </a:r>
                      <a:endParaRPr sz="1500" b="1" u="sng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007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Diet.csv</a:t>
                      </a:r>
                      <a:r>
                        <a:rPr lang="en" sz="1300" dirty="0"/>
                        <a:t> 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" sz="1300" dirty="0"/>
                        <a:t>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512 meals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with details on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nutrients, diet types, and health conditions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 err="1">
                          <a:solidFill>
                            <a:schemeClr val="dk1"/>
                          </a:solidFill>
                        </a:rPr>
                        <a:t>dataset.csv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3,864 records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detailing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exercise performance, user demographics, calories burned, and workout intensity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sz="1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10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user_Profiles.csv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98 user records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with </a:t>
                      </a:r>
                      <a:r>
                        <a:rPr lang="en" sz="1300" b="0" dirty="0">
                          <a:solidFill>
                            <a:schemeClr val="dk1"/>
                          </a:solidFill>
                        </a:rPr>
                        <a:t>dietary preferences, health conditions, and nutrient requirements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Synthetic_User_Profiles_for_Exercise.csv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100 user records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with </a:t>
                      </a:r>
                      <a:r>
                        <a:rPr lang="en" sz="1300" b="0" dirty="0">
                          <a:solidFill>
                            <a:schemeClr val="dk1"/>
                          </a:solidFill>
                        </a:rPr>
                        <a:t>exercise preferences, health conditions, and fitness goals </a:t>
                      </a:r>
                      <a:endParaRPr sz="1300" b="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37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recent_activity.csv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983 user interactions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with meals, tracking </a:t>
                      </a:r>
                      <a:r>
                        <a:rPr lang="en" sz="1300" b="0" dirty="0">
                          <a:solidFill>
                            <a:schemeClr val="dk1"/>
                          </a:solidFill>
                        </a:rPr>
                        <a:t>ratings, likes, searches, purchases, and timestamps.</a:t>
                      </a:r>
                      <a:endParaRPr sz="1300" b="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Synthetic_Recent_Activity_for_Exercise.csv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963 user interactions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with exercises, tracking </a:t>
                      </a:r>
                      <a:r>
                        <a:rPr lang="en" sz="1300" b="0" dirty="0">
                          <a:solidFill>
                            <a:schemeClr val="dk1"/>
                          </a:solidFill>
                        </a:rPr>
                        <a:t>calories burned, duration, heart rate, and intensity.</a:t>
                      </a:r>
                      <a:endParaRPr sz="1300" b="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3" name="Google Shape;77;p15">
            <a:extLst>
              <a:ext uri="{FF2B5EF4-FFF2-40B4-BE49-F238E27FC236}">
                <a16:creationId xmlns:a16="http://schemas.microsoft.com/office/drawing/2014/main" id="{979930A7-1C16-526B-8CE4-E17FF92E59F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0266" y="5642837"/>
            <a:ext cx="5363334" cy="82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79;p15">
            <a:extLst>
              <a:ext uri="{FF2B5EF4-FFF2-40B4-BE49-F238E27FC236}">
                <a16:creationId xmlns:a16="http://schemas.microsoft.com/office/drawing/2014/main" id="{84D587D7-F2F8-4FF8-D4EF-ED703D6D15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34" y="2254534"/>
            <a:ext cx="5495368" cy="930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80;p15">
            <a:extLst>
              <a:ext uri="{FF2B5EF4-FFF2-40B4-BE49-F238E27FC236}">
                <a16:creationId xmlns:a16="http://schemas.microsoft.com/office/drawing/2014/main" id="{FAAE9978-05BA-28BE-F72C-ECBAA4F947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933" y="3803266"/>
            <a:ext cx="5143353" cy="82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81;p15">
            <a:extLst>
              <a:ext uri="{FF2B5EF4-FFF2-40B4-BE49-F238E27FC236}">
                <a16:creationId xmlns:a16="http://schemas.microsoft.com/office/drawing/2014/main" id="{2BB36FA6-21E7-5C35-31A7-85252EC39A8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5955" y="2293455"/>
            <a:ext cx="4886882" cy="79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2;p15">
            <a:extLst>
              <a:ext uri="{FF2B5EF4-FFF2-40B4-BE49-F238E27FC236}">
                <a16:creationId xmlns:a16="http://schemas.microsoft.com/office/drawing/2014/main" id="{C2D4AC40-8170-A466-D03D-5E392623620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7283" y="5676184"/>
            <a:ext cx="4581522" cy="92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3;p15">
            <a:extLst>
              <a:ext uri="{FF2B5EF4-FFF2-40B4-BE49-F238E27FC236}">
                <a16:creationId xmlns:a16="http://schemas.microsoft.com/office/drawing/2014/main" id="{E2E13331-1D10-A331-BBC2-7C54D4B2F27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4140" y="3859572"/>
            <a:ext cx="4581522" cy="94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BB52547-C955-604B-BD88-48A28070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</a:t>
            </a:fld>
            <a:endParaRPr lang="en-US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FA298C2F-61DC-9B21-CFFD-A5DDD9FF9D68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8</a:t>
            </a:fld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D86BF-6A75-A942-9EE2-907F539F7B48}"/>
              </a:ext>
            </a:extLst>
          </p:cNvPr>
          <p:cNvSpPr txBox="1"/>
          <p:nvPr/>
        </p:nvSpPr>
        <p:spPr>
          <a:xfrm>
            <a:off x="348720" y="633597"/>
            <a:ext cx="11601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8"/>
              </a:rPr>
              <a:t>https://www.kaggle.com/datasets/venkyy123/fitness-recommender-dataset/data?select=recent_activity.csv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142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2;p18">
            <a:extLst>
              <a:ext uri="{FF2B5EF4-FFF2-40B4-BE49-F238E27FC236}">
                <a16:creationId xmlns:a16="http://schemas.microsoft.com/office/drawing/2014/main" id="{4F772303-C3D5-8437-F8ED-477F7F1473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581" y="117329"/>
            <a:ext cx="9896381" cy="13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Preprocessing: Text-Based Similarity Calculation </a:t>
            </a:r>
            <a:endParaRPr dirty="0"/>
          </a:p>
        </p:txBody>
      </p:sp>
      <p:sp>
        <p:nvSpPr>
          <p:cNvPr id="6" name="Google Shape;113;p18">
            <a:extLst>
              <a:ext uri="{FF2B5EF4-FFF2-40B4-BE49-F238E27FC236}">
                <a16:creationId xmlns:a16="http://schemas.microsoft.com/office/drawing/2014/main" id="{5E69B404-AA32-78B3-1940-8833277C4998}"/>
              </a:ext>
            </a:extLst>
          </p:cNvPr>
          <p:cNvSpPr txBox="1">
            <a:spLocks/>
          </p:cNvSpPr>
          <p:nvPr/>
        </p:nvSpPr>
        <p:spPr>
          <a:xfrm>
            <a:off x="362044" y="1351027"/>
            <a:ext cx="9896382" cy="370186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</a:rPr>
              <a:t>1. Data Preparation</a:t>
            </a:r>
          </a:p>
          <a:p>
            <a:pPr marL="457200" indent="-298450">
              <a:spcBef>
                <a:spcPts val="12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Standardized column names for consistency.</a:t>
            </a:r>
          </a:p>
          <a:p>
            <a:pPr marL="457200" indent="-298450">
              <a:spcBef>
                <a:spcPts val="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Combined key text fields (</a:t>
            </a:r>
            <a:r>
              <a:rPr lang="en-US" b="1" dirty="0">
                <a:solidFill>
                  <a:schemeClr val="dk1"/>
                </a:solidFill>
              </a:rPr>
              <a:t>Name, Category, Description, Nutrient, Disease, Diet</a:t>
            </a:r>
            <a:r>
              <a:rPr lang="en-US" dirty="0">
                <a:solidFill>
                  <a:schemeClr val="dk1"/>
                </a:solidFill>
              </a:rPr>
              <a:t>) into a </a:t>
            </a:r>
            <a:r>
              <a:rPr lang="en-US" b="1" dirty="0">
                <a:solidFill>
                  <a:schemeClr val="dk1"/>
                </a:solidFill>
              </a:rPr>
              <a:t>single text feature</a:t>
            </a:r>
            <a:r>
              <a:rPr lang="en-US" dirty="0">
                <a:solidFill>
                  <a:schemeClr val="dk1"/>
                </a:solidFill>
              </a:rPr>
              <a:t> for content-based filtering.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</a:rPr>
              <a:t>2. Feature Extraction Using TF-IDF</a:t>
            </a:r>
          </a:p>
          <a:p>
            <a:pPr marL="457200" indent="-298450">
              <a:spcBef>
                <a:spcPts val="12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Applied </a:t>
            </a:r>
            <a:r>
              <a:rPr lang="en-US" b="1" dirty="0">
                <a:solidFill>
                  <a:schemeClr val="dk1"/>
                </a:solidFill>
              </a:rPr>
              <a:t>TF-IDF Vectorization</a:t>
            </a:r>
            <a:r>
              <a:rPr lang="en-US" dirty="0">
                <a:solidFill>
                  <a:schemeClr val="dk1"/>
                </a:solidFill>
              </a:rPr>
              <a:t> to convert text data into numerical form.</a:t>
            </a:r>
          </a:p>
          <a:p>
            <a:pPr marL="457200" indent="-298450">
              <a:spcBef>
                <a:spcPts val="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Used </a:t>
            </a:r>
            <a:r>
              <a:rPr lang="en-US" b="1" dirty="0">
                <a:solidFill>
                  <a:schemeClr val="dk1"/>
                </a:solidFill>
              </a:rPr>
              <a:t>stop-word removal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b="1" dirty="0">
                <a:solidFill>
                  <a:schemeClr val="dk1"/>
                </a:solidFill>
              </a:rPr>
              <a:t>bi-grams (1,2 n-grams)</a:t>
            </a:r>
            <a:r>
              <a:rPr lang="en-US" dirty="0">
                <a:solidFill>
                  <a:schemeClr val="dk1"/>
                </a:solidFill>
              </a:rPr>
              <a:t>, and set </a:t>
            </a:r>
            <a:r>
              <a:rPr lang="en-US" b="1" dirty="0" err="1">
                <a:solidFill>
                  <a:schemeClr val="dk1"/>
                </a:solidFill>
              </a:rPr>
              <a:t>min_df</a:t>
            </a:r>
            <a:r>
              <a:rPr lang="en-US" b="1" dirty="0">
                <a:solidFill>
                  <a:schemeClr val="dk1"/>
                </a:solidFill>
              </a:rPr>
              <a:t>=2</a:t>
            </a:r>
            <a:r>
              <a:rPr lang="en-US" dirty="0">
                <a:solidFill>
                  <a:schemeClr val="dk1"/>
                </a:solidFill>
              </a:rPr>
              <a:t> to reduce noise.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</a:rPr>
              <a:t>3. Similarity Computation with Cosine Similarity</a:t>
            </a:r>
          </a:p>
          <a:p>
            <a:pPr marL="457200" indent="-298450">
              <a:spcBef>
                <a:spcPts val="12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Generated a </a:t>
            </a:r>
            <a:r>
              <a:rPr lang="en-US" b="1" dirty="0">
                <a:solidFill>
                  <a:schemeClr val="dk1"/>
                </a:solidFill>
              </a:rPr>
              <a:t>TF-IDF matrix</a:t>
            </a:r>
            <a:r>
              <a:rPr lang="en-US" dirty="0">
                <a:solidFill>
                  <a:schemeClr val="dk1"/>
                </a:solidFill>
              </a:rPr>
              <a:t> to represent textual features.</a:t>
            </a:r>
          </a:p>
          <a:p>
            <a:pPr marL="457200" indent="-298450">
              <a:spcBef>
                <a:spcPts val="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Computed </a:t>
            </a:r>
            <a:r>
              <a:rPr lang="en-US" b="1" dirty="0">
                <a:solidFill>
                  <a:schemeClr val="dk1"/>
                </a:solidFill>
              </a:rPr>
              <a:t>Cosine Similarity</a:t>
            </a:r>
            <a:r>
              <a:rPr lang="en-US" dirty="0">
                <a:solidFill>
                  <a:schemeClr val="dk1"/>
                </a:solidFill>
              </a:rPr>
              <a:t> to measure how similar two diet items are.</a:t>
            </a:r>
          </a:p>
          <a:p>
            <a:pPr marL="457200" indent="-298450">
              <a:spcBef>
                <a:spcPts val="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Helps recommend diets with </a:t>
            </a:r>
            <a:r>
              <a:rPr lang="en-US" b="1" dirty="0">
                <a:solidFill>
                  <a:schemeClr val="dk1"/>
                </a:solidFill>
              </a:rPr>
              <a:t>similar nutrients, categories, and health benefits</a:t>
            </a:r>
            <a:r>
              <a:rPr lang="en-US" dirty="0">
                <a:solidFill>
                  <a:schemeClr val="dk1"/>
                </a:solidFill>
              </a:rPr>
              <a:t>.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Wingdings 3" charset="2"/>
              <a:buNone/>
            </a:pPr>
            <a:endParaRPr lang="en-US" dirty="0"/>
          </a:p>
        </p:txBody>
      </p:sp>
      <p:pic>
        <p:nvPicPr>
          <p:cNvPr id="7" name="Google Shape;114;p18">
            <a:extLst>
              <a:ext uri="{FF2B5EF4-FFF2-40B4-BE49-F238E27FC236}">
                <a16:creationId xmlns:a16="http://schemas.microsoft.com/office/drawing/2014/main" id="{C2236A1D-8A65-8147-C6C4-86B112782C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484" y="5282894"/>
            <a:ext cx="2119500" cy="13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6;p18">
            <a:extLst>
              <a:ext uri="{FF2B5EF4-FFF2-40B4-BE49-F238E27FC236}">
                <a16:creationId xmlns:a16="http://schemas.microsoft.com/office/drawing/2014/main" id="{BCF1B0C9-0E6C-ED4B-E235-901D01813B1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705" y="5282891"/>
            <a:ext cx="1870436" cy="13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7;p18">
            <a:extLst>
              <a:ext uri="{FF2B5EF4-FFF2-40B4-BE49-F238E27FC236}">
                <a16:creationId xmlns:a16="http://schemas.microsoft.com/office/drawing/2014/main" id="{85B3A8C7-FCA7-49A5-2316-7890B4AB557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2862" y="5282891"/>
            <a:ext cx="1790917" cy="135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18;p18">
            <a:extLst>
              <a:ext uri="{FF2B5EF4-FFF2-40B4-BE49-F238E27FC236}">
                <a16:creationId xmlns:a16="http://schemas.microsoft.com/office/drawing/2014/main" id="{F1C89562-1957-EF7C-05CE-B30E3D53638F}"/>
              </a:ext>
            </a:extLst>
          </p:cNvPr>
          <p:cNvCxnSpPr>
            <a:endCxn id="7" idx="1"/>
          </p:cNvCxnSpPr>
          <p:nvPr/>
        </p:nvCxnSpPr>
        <p:spPr>
          <a:xfrm>
            <a:off x="2457084" y="5959691"/>
            <a:ext cx="22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19;p18">
            <a:extLst>
              <a:ext uri="{FF2B5EF4-FFF2-40B4-BE49-F238E27FC236}">
                <a16:creationId xmlns:a16="http://schemas.microsoft.com/office/drawing/2014/main" id="{DC158FF3-AD05-48AD-3A88-1C826E068E9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800984" y="5959691"/>
            <a:ext cx="310721" cy="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120;p18">
            <a:extLst>
              <a:ext uri="{FF2B5EF4-FFF2-40B4-BE49-F238E27FC236}">
                <a16:creationId xmlns:a16="http://schemas.microsoft.com/office/drawing/2014/main" id="{EC23F586-7862-1828-F47E-E03F9F3F375F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982141" y="5959691"/>
            <a:ext cx="31072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" name="Google Shape;115;p18">
            <a:extLst>
              <a:ext uri="{FF2B5EF4-FFF2-40B4-BE49-F238E27FC236}">
                <a16:creationId xmlns:a16="http://schemas.microsoft.com/office/drawing/2014/main" id="{AB4C78FA-9E72-1101-A15D-29337A8DDDC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889" y="5341919"/>
            <a:ext cx="1982475" cy="123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59E5263-FD9F-FB9D-7C94-B66E597D368B}"/>
              </a:ext>
            </a:extLst>
          </p:cNvPr>
          <p:cNvSpPr txBox="1"/>
          <p:nvPr/>
        </p:nvSpPr>
        <p:spPr>
          <a:xfrm>
            <a:off x="11001375" y="62150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18707B68-777B-E82C-BE13-CACA93F6E2FB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9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526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4699</TotalTime>
  <Words>2357</Words>
  <Application>Microsoft Office PowerPoint</Application>
  <PresentationFormat>Widescreen</PresentationFormat>
  <Paragraphs>265</Paragraphs>
  <Slides>26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</vt:lpstr>
      <vt:lpstr>Arial</vt:lpstr>
      <vt:lpstr>fkGroteskNeue</vt:lpstr>
      <vt:lpstr>Trebuchet MS</vt:lpstr>
      <vt:lpstr>Wingdings</vt:lpstr>
      <vt:lpstr>Wingdings 3</vt:lpstr>
      <vt:lpstr>Facet</vt:lpstr>
      <vt:lpstr>NUTRIBUDDY</vt:lpstr>
      <vt:lpstr>PowerPoint Presentation</vt:lpstr>
      <vt:lpstr>STUDENT OBJECTIVES: Learning Outcomes &amp; Knowledge Application</vt:lpstr>
      <vt:lpstr>STUDENT OBJECTIVES: Problem-Solving, Collaboration &amp; Communication Skills </vt:lpstr>
      <vt:lpstr>Problem Specification</vt:lpstr>
      <vt:lpstr>PROBLEM SPECIFICATION (contd.)</vt:lpstr>
      <vt:lpstr>RELATED WORK</vt:lpstr>
      <vt:lpstr>DATATSET DESCRIPTION</vt:lpstr>
      <vt:lpstr>Data Preprocessing: Text-Based Similarity Calculation </vt:lpstr>
      <vt:lpstr>Exploratory Data Analysis</vt:lpstr>
      <vt:lpstr>LLMs for Medical Understanding</vt:lpstr>
      <vt:lpstr>AMENDMENTS</vt:lpstr>
      <vt:lpstr>METHODOLOGY : CONTENT BASED FILTERING</vt:lpstr>
      <vt:lpstr>METHODOLOGY : COLLABORATIVE FILTERING </vt:lpstr>
      <vt:lpstr>METHODOLOGY : HYBRID RECOMMENDATIOIN MODEL</vt:lpstr>
      <vt:lpstr>METHODOLOGY: EXERCISE RECOMMENDATIONS</vt:lpstr>
      <vt:lpstr>SYSTEM ARCHITECTURE</vt:lpstr>
      <vt:lpstr>Toolkit &amp; Technologies Used</vt:lpstr>
      <vt:lpstr>Evaluation Metrics (Diet Recommendations) </vt:lpstr>
      <vt:lpstr>Evaluation Metrics (Exercise Recommendations) </vt:lpstr>
      <vt:lpstr>TIME SCHEDULE</vt:lpstr>
      <vt:lpstr>SAMPLE DEMO</vt:lpstr>
      <vt:lpstr>POSTMORTEM</vt:lpstr>
      <vt:lpstr>TEAM MEMBERS CONTRIBUTION</vt:lpstr>
      <vt:lpstr>REFERENCES </vt:lpstr>
      <vt:lpstr>QUESTION AND ANSWER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Deepak Udayakumar</dc:creator>
  <cp:lastModifiedBy>Venkat Srinivasa Raghavan</cp:lastModifiedBy>
  <cp:revision>7</cp:revision>
  <dcterms:created xsi:type="dcterms:W3CDTF">2025-04-03T21:52:32Z</dcterms:created>
  <dcterms:modified xsi:type="dcterms:W3CDTF">2025-04-08T22:23:51Z</dcterms:modified>
</cp:coreProperties>
</file>